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media/image3.jpeg" ContentType="image/jpeg"/>
  <Override PartName="/ppt/notesSlides/notesSlide2.xml" ContentType="application/vnd.openxmlformats-officedocument.presentationml.notesSlide+xml"/>
  <Override PartName="/ppt/media/image4.jpe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1pPr>
    <a:lvl2pPr marL="0" marR="0" indent="45720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2pPr>
    <a:lvl3pPr marL="0" marR="0" indent="91440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3pPr>
    <a:lvl4pPr marL="0" marR="0" indent="137160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4pPr>
    <a:lvl5pPr marL="0" marR="0" indent="182880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5pPr>
    <a:lvl6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6pPr>
    <a:lvl7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7pPr>
    <a:lvl8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8pPr>
    <a:lvl9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imes"/>
          <a:ea typeface="Times"/>
          <a:cs typeface="Times"/>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CCCCC"/>
          </a:solidFill>
        </a:fill>
      </a:tcStyle>
    </a:wholeTbl>
    <a:band2H>
      <a:tcTxStyle b="def" i="def"/>
      <a:tcStyle>
        <a:tcBdr/>
        <a:fill>
          <a:solidFill>
            <a:srgbClr val="E7E7E7"/>
          </a:solidFill>
        </a:fill>
      </a:tcStyle>
    </a:band2H>
    <a:firstCol>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a:ea typeface="Times"/>
          <a:cs typeface="Times"/>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a:ea typeface="Times"/>
          <a:cs typeface="Times"/>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a:ea typeface="Times"/>
          <a:cs typeface="Times"/>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imes"/>
          <a:ea typeface="Times"/>
          <a:cs typeface="Times"/>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
          <a:latin typeface="Times"/>
          <a:ea typeface="Times"/>
          <a:cs typeface="Times"/>
        </a:font>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
          <a:latin typeface="Times"/>
          <a:ea typeface="Times"/>
          <a:cs typeface="Times"/>
        </a:font>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
          <a:latin typeface="Times"/>
          <a:ea typeface="Times"/>
          <a:cs typeface="Times"/>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
          <a:latin typeface="Times"/>
          <a:ea typeface="Times"/>
          <a:cs typeface="Times"/>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imes"/>
          <a:ea typeface="Times"/>
          <a:cs typeface="Times"/>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imes"/>
          <a:ea typeface="Times"/>
          <a:cs typeface="Times"/>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
          <a:latin typeface="Times"/>
          <a:ea typeface="Times"/>
          <a:cs typeface="Times"/>
        </a:font>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
          <a:latin typeface="Times"/>
          <a:ea typeface="Times"/>
          <a:cs typeface="Times"/>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lnSpc>
        <a:spcPct val="90000"/>
      </a:lnSpc>
      <a:spcBef>
        <a:spcPts val="1100"/>
      </a:spcBef>
      <a:defRPr sz="2400">
        <a:latin typeface="+mj-lt"/>
        <a:ea typeface="+mj-ea"/>
        <a:cs typeface="+mj-cs"/>
        <a:sym typeface="Arial Black"/>
      </a:defRPr>
    </a:lvl1pPr>
    <a:lvl2pPr indent="228600" defTabSz="1828800" latinLnBrk="0">
      <a:lnSpc>
        <a:spcPct val="90000"/>
      </a:lnSpc>
      <a:spcBef>
        <a:spcPts val="1100"/>
      </a:spcBef>
      <a:defRPr sz="2400">
        <a:latin typeface="+mj-lt"/>
        <a:ea typeface="+mj-ea"/>
        <a:cs typeface="+mj-cs"/>
        <a:sym typeface="Arial Black"/>
      </a:defRPr>
    </a:lvl2pPr>
    <a:lvl3pPr indent="457200" defTabSz="1828800" latinLnBrk="0">
      <a:lnSpc>
        <a:spcPct val="90000"/>
      </a:lnSpc>
      <a:spcBef>
        <a:spcPts val="1100"/>
      </a:spcBef>
      <a:defRPr sz="2400">
        <a:latin typeface="+mj-lt"/>
        <a:ea typeface="+mj-ea"/>
        <a:cs typeface="+mj-cs"/>
        <a:sym typeface="Arial Black"/>
      </a:defRPr>
    </a:lvl3pPr>
    <a:lvl4pPr indent="685800" defTabSz="1828800" latinLnBrk="0">
      <a:lnSpc>
        <a:spcPct val="90000"/>
      </a:lnSpc>
      <a:spcBef>
        <a:spcPts val="1100"/>
      </a:spcBef>
      <a:defRPr sz="2400">
        <a:latin typeface="+mj-lt"/>
        <a:ea typeface="+mj-ea"/>
        <a:cs typeface="+mj-cs"/>
        <a:sym typeface="Arial Black"/>
      </a:defRPr>
    </a:lvl4pPr>
    <a:lvl5pPr indent="914400" defTabSz="1828800" latinLnBrk="0">
      <a:lnSpc>
        <a:spcPct val="90000"/>
      </a:lnSpc>
      <a:spcBef>
        <a:spcPts val="1100"/>
      </a:spcBef>
      <a:defRPr sz="2400">
        <a:latin typeface="+mj-lt"/>
        <a:ea typeface="+mj-ea"/>
        <a:cs typeface="+mj-cs"/>
        <a:sym typeface="Arial Black"/>
      </a:defRPr>
    </a:lvl5pPr>
    <a:lvl6pPr indent="1143000" defTabSz="1828800" latinLnBrk="0">
      <a:lnSpc>
        <a:spcPct val="90000"/>
      </a:lnSpc>
      <a:spcBef>
        <a:spcPts val="1100"/>
      </a:spcBef>
      <a:defRPr sz="2400">
        <a:latin typeface="+mj-lt"/>
        <a:ea typeface="+mj-ea"/>
        <a:cs typeface="+mj-cs"/>
        <a:sym typeface="Arial Black"/>
      </a:defRPr>
    </a:lvl6pPr>
    <a:lvl7pPr indent="1371600" defTabSz="1828800" latinLnBrk="0">
      <a:lnSpc>
        <a:spcPct val="90000"/>
      </a:lnSpc>
      <a:spcBef>
        <a:spcPts val="1100"/>
      </a:spcBef>
      <a:defRPr sz="2400">
        <a:latin typeface="+mj-lt"/>
        <a:ea typeface="+mj-ea"/>
        <a:cs typeface="+mj-cs"/>
        <a:sym typeface="Arial Black"/>
      </a:defRPr>
    </a:lvl7pPr>
    <a:lvl8pPr indent="1600200" defTabSz="1828800" latinLnBrk="0">
      <a:lnSpc>
        <a:spcPct val="90000"/>
      </a:lnSpc>
      <a:spcBef>
        <a:spcPts val="1100"/>
      </a:spcBef>
      <a:defRPr sz="2400">
        <a:latin typeface="+mj-lt"/>
        <a:ea typeface="+mj-ea"/>
        <a:cs typeface="+mj-cs"/>
        <a:sym typeface="Arial Black"/>
      </a:defRPr>
    </a:lvl8pPr>
    <a:lvl9pPr indent="1828800" defTabSz="1828800" latinLnBrk="0">
      <a:lnSpc>
        <a:spcPct val="90000"/>
      </a:lnSpc>
      <a:spcBef>
        <a:spcPts val="1100"/>
      </a:spcBef>
      <a:defRPr sz="2400">
        <a:latin typeface="+mj-lt"/>
        <a:ea typeface="+mj-ea"/>
        <a:cs typeface="+mj-cs"/>
        <a:sym typeface="Arial Black"/>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 name="Shape 56"/>
          <p:cNvSpPr/>
          <p:nvPr>
            <p:ph type="sldImg"/>
          </p:nvPr>
        </p:nvSpPr>
        <p:spPr>
          <a:prstGeom prst="rect">
            <a:avLst/>
          </a:prstGeom>
        </p:spPr>
        <p:txBody>
          <a:bodyPr/>
          <a:lstStyle/>
          <a:p>
            <a:pPr/>
          </a:p>
        </p:txBody>
      </p:sp>
      <p:sp>
        <p:nvSpPr>
          <p:cNvPr id="57" name="Shape 57"/>
          <p:cNvSpPr/>
          <p:nvPr>
            <p:ph type="body" sz="quarter" idx="1"/>
          </p:nvPr>
        </p:nvSpPr>
        <p:spPr>
          <a:prstGeom prst="rect">
            <a:avLst/>
          </a:prstGeom>
        </p:spPr>
        <p:txBody>
          <a:bodyPr/>
          <a:lstStyle>
            <a:lvl1pPr defTabSz="914400">
              <a:defRPr sz="1200"/>
            </a:lvl1pPr>
          </a:lstStyle>
          <a:p>
            <a:pPr/>
            <a:r>
              <a:t>Eph. 4:23 “and that you be renewed in the spirit of your mind” Putting on Christ.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Shape 95"/>
          <p:cNvSpPr/>
          <p:nvPr>
            <p:ph type="sldImg"/>
          </p:nvPr>
        </p:nvSpPr>
        <p:spPr>
          <a:prstGeom prst="rect">
            <a:avLst/>
          </a:prstGeom>
        </p:spPr>
        <p:txBody>
          <a:bodyPr/>
          <a:lstStyle/>
          <a:p>
            <a:pPr/>
          </a:p>
        </p:txBody>
      </p:sp>
      <p:sp>
        <p:nvSpPr>
          <p:cNvPr id="96" name="Shape 96"/>
          <p:cNvSpPr/>
          <p:nvPr>
            <p:ph type="body" sz="quarter" idx="1"/>
          </p:nvPr>
        </p:nvSpPr>
        <p:spPr>
          <a:prstGeom prst="rect">
            <a:avLst/>
          </a:prstGeom>
        </p:spPr>
        <p:txBody>
          <a:bodyPr/>
          <a:lstStyle>
            <a:lvl1pPr defTabSz="914400">
              <a:defRPr sz="1200"/>
            </a:lvl1pPr>
          </a:lstStyle>
          <a:p>
            <a:pPr/>
            <a:r>
              <a:t>God’s Message of Reconciliation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lvl1pPr defTabSz="914400">
              <a:defRPr sz="1200"/>
            </a:lvl1pPr>
          </a:lstStyle>
          <a:p>
            <a:pPr/>
            <a:r>
              <a:t>Vs. 7-8 We were dead in sin and we choose to die to sin – no longer to live having sin as our master.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lvl1pPr defTabSz="914400">
              <a:defRPr sz="1200"/>
            </a:lvl1pPr>
          </a:lstStyle>
          <a:p>
            <a:pPr/>
            <a:r>
              <a:t>Purpose of baptism… If not baptized with Christ’s baptism then… not buried with Him, Not raised with Him, not had God’s working in this, not made alive, not had our trespasses forgiven.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Shape 176"/>
          <p:cNvSpPr/>
          <p:nvPr>
            <p:ph type="sldImg"/>
          </p:nvPr>
        </p:nvSpPr>
        <p:spPr>
          <a:prstGeom prst="rect">
            <a:avLst/>
          </a:prstGeom>
        </p:spPr>
        <p:txBody>
          <a:bodyPr/>
          <a:lstStyle/>
          <a:p>
            <a:pPr/>
          </a:p>
        </p:txBody>
      </p:sp>
      <p:sp>
        <p:nvSpPr>
          <p:cNvPr id="177" name="Shape 177"/>
          <p:cNvSpPr/>
          <p:nvPr>
            <p:ph type="body" sz="quarter" idx="1"/>
          </p:nvPr>
        </p:nvSpPr>
        <p:spPr>
          <a:prstGeom prst="rect">
            <a:avLst/>
          </a:prstGeom>
        </p:spPr>
        <p:txBody>
          <a:bodyPr/>
          <a:lstStyle>
            <a:lvl1pPr defTabSz="914400">
              <a:defRPr sz="1200"/>
            </a:lvl1pPr>
          </a:lstStyle>
          <a:p>
            <a:pPr/>
            <a:r>
              <a:t>Purpose of baptism… If not baptized with Christ’s baptism then… not buried with Him, Not raised with Him, not had God’s working in this, not made alive, not had our trespasses forgiven.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962400" y="184149"/>
            <a:ext cx="16459200" cy="3016251"/>
          </a:xfrm>
          <a:prstGeom prst="rect">
            <a:avLst/>
          </a:prstGeom>
          <a:ln w="25400">
            <a:miter lim="400000"/>
          </a:ln>
          <a:extLst>
            <a:ext uri="{C572A759-6A51-4108-AA02-DFA0A04FC94B}">
              <ma14:wrappingTextBoxFlag xmlns:ma14="http://schemas.microsoft.com/office/mac/drawingml/2011/main" val="1"/>
            </a:ext>
          </a:extLst>
        </p:spPr>
        <p:txBody>
          <a:bodyPr tIns="91439" bIns="91439" anchor="ctr"/>
          <a:lstStyle/>
          <a:p>
            <a:pPr/>
            <a:r>
              <a:t>Title Text</a:t>
            </a:r>
          </a:p>
        </p:txBody>
      </p:sp>
      <p:sp>
        <p:nvSpPr>
          <p:cNvPr id="3" name="Body Level One…"/>
          <p:cNvSpPr txBox="1"/>
          <p:nvPr>
            <p:ph type="body" idx="1"/>
          </p:nvPr>
        </p:nvSpPr>
        <p:spPr>
          <a:xfrm>
            <a:off x="3962400" y="3200400"/>
            <a:ext cx="16459200" cy="10515600"/>
          </a:xfrm>
          <a:prstGeom prst="rect">
            <a:avLst/>
          </a:prstGeom>
          <a:ln w="25400">
            <a:miter lim="400000"/>
          </a:ln>
          <a:extLst>
            <a:ext uri="{C572A759-6A51-4108-AA02-DFA0A04FC94B}">
              <ma14:wrappingTextBoxFlag xmlns:ma14="http://schemas.microsoft.com/office/mac/drawingml/2011/main" val="1"/>
            </a:ext>
          </a:extLst>
        </p:spPr>
        <p:txBody>
          <a:bodyPr tIns="91439" bIns="9143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887200" y="12344400"/>
            <a:ext cx="4267200" cy="736601"/>
          </a:xfrm>
          <a:prstGeom prst="rect">
            <a:avLst/>
          </a:prstGeom>
          <a:ln w="25400">
            <a:miter lim="400000"/>
          </a:ln>
        </p:spPr>
        <p:txBody>
          <a:bodyPr wrap="none" tIns="91439" bIns="91439" anchor="ctr">
            <a:spAutoFit/>
          </a:bodyPr>
          <a:lstStyle>
            <a:lvl1pPr algn="r">
              <a:defRPr b="0" sz="2400">
                <a:latin typeface="+mj-lt"/>
                <a:ea typeface="+mj-ea"/>
                <a:cs typeface="+mj-cs"/>
                <a:sym typeface="Arial Blac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1pPr>
      <a:lvl2pPr marL="0" marR="0" indent="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2pPr>
      <a:lvl3pPr marL="0" marR="0" indent="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3pPr>
      <a:lvl4pPr marL="0" marR="0" indent="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4pPr>
      <a:lvl5pPr marL="0" marR="0" indent="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5pPr>
      <a:lvl6pPr marL="0" marR="0" indent="45720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6pPr>
      <a:lvl7pPr marL="0" marR="0" indent="91440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7pPr>
      <a:lvl8pPr marL="0" marR="0" indent="137160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8pPr>
      <a:lvl9pPr marL="0" marR="0" indent="1828800" algn="ctr" defTabSz="1828800" rtl="0" latinLnBrk="0">
        <a:lnSpc>
          <a:spcPct val="90000"/>
        </a:lnSpc>
        <a:spcBef>
          <a:spcPts val="0"/>
        </a:spcBef>
        <a:spcAft>
          <a:spcPts val="0"/>
        </a:spcAft>
        <a:buClrTx/>
        <a:buSzTx/>
        <a:buFontTx/>
        <a:buNone/>
        <a:tabLst/>
        <a:defRPr b="0" baseline="0" cap="none" i="0" spc="0" strike="noStrike" sz="7200" u="none">
          <a:solidFill>
            <a:srgbClr val="000000"/>
          </a:solidFill>
          <a:uFillTx/>
          <a:latin typeface="Monotype Corsiva"/>
          <a:ea typeface="Monotype Corsiva"/>
          <a:cs typeface="Monotype Corsiva"/>
          <a:sym typeface="Monotype Corsiva"/>
        </a:defRPr>
      </a:lvl9pPr>
    </p:titleStyle>
    <p:bodyStyle>
      <a:lvl1pPr marL="571500" marR="0" indent="-571500"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1pPr>
      <a:lvl2pPr marL="947057" marR="0" indent="-489857"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2pPr>
      <a:lvl3pPr marL="1371600" marR="0" indent="-457200"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3pPr>
      <a:lvl4pPr marL="1920239" marR="0" indent="-548639"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4pPr>
      <a:lvl5pPr marL="2438400" marR="0" indent="-609600"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5pPr>
      <a:lvl6pPr marL="2895600" marR="0" indent="-609600"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6pPr>
      <a:lvl7pPr marL="3352800" marR="0" indent="-609600"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7pPr>
      <a:lvl8pPr marL="3810000" marR="0" indent="-609600"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8pPr>
      <a:lvl9pPr marL="4267200" marR="0" indent="-609600" algn="l" defTabSz="1828800" rtl="0" latinLnBrk="0">
        <a:lnSpc>
          <a:spcPct val="90000"/>
        </a:lnSpc>
        <a:spcBef>
          <a:spcPts val="1700"/>
        </a:spcBef>
        <a:spcAft>
          <a:spcPts val="0"/>
        </a:spcAft>
        <a:buClr>
          <a:srgbClr val="232323"/>
        </a:buClr>
        <a:buSzPct val="100000"/>
        <a:buFont typeface="Zapf Dingbats"/>
        <a:buChar char=""/>
        <a:tabLst/>
        <a:defRPr b="1" baseline="0" cap="none" i="0" spc="0" strike="noStrike" sz="4800" u="none">
          <a:solidFill>
            <a:srgbClr val="000000"/>
          </a:solidFill>
          <a:uFillTx/>
          <a:latin typeface="Times New Roman"/>
          <a:ea typeface="Times New Roman"/>
          <a:cs typeface="Times New Roman"/>
          <a:sym typeface="Times New Roman"/>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1pPr>
      <a:lvl2pPr marL="0" marR="0" indent="4572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2pPr>
      <a:lvl3pPr marL="0" marR="0" indent="9144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3pPr>
      <a:lvl4pPr marL="0" marR="0" indent="13716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4pPr>
      <a:lvl5pPr marL="0" marR="0" indent="182880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Blac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5.png"/><Relationship Id="rId4" Type="http://schemas.openxmlformats.org/officeDocument/2006/relationships/image" Target="../media/image1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7.png"/><Relationship Id="rId4" Type="http://schemas.openxmlformats.org/officeDocument/2006/relationships/image" Target="../media/image18.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20.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 Id="rId3"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2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image" Target="../media/image7.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6.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28.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29.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20" name="BU005259.png" descr="BU005259.png"/>
          <p:cNvPicPr>
            <a:picLocks noChangeAspect="1"/>
          </p:cNvPicPr>
          <p:nvPr/>
        </p:nvPicPr>
        <p:blipFill>
          <a:blip r:embed="rId2">
            <a:extLst/>
          </a:blip>
          <a:stretch>
            <a:fillRect/>
          </a:stretch>
        </p:blipFill>
        <p:spPr>
          <a:xfrm>
            <a:off x="19507200" y="12192000"/>
            <a:ext cx="1098550" cy="98425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This Is What God Did…"/>
          <p:cNvSpPr txBox="1"/>
          <p:nvPr/>
        </p:nvSpPr>
        <p:spPr>
          <a:xfrm>
            <a:off x="2115148" y="851526"/>
            <a:ext cx="16611601" cy="1833881"/>
          </a:xfrm>
          <a:prstGeom prst="rect">
            <a:avLst/>
          </a:prstGeom>
          <a:solidFill>
            <a:srgbClr val="FFFF00"/>
          </a:solidFill>
          <a:ln w="76200">
            <a:solidFill>
              <a:srgbClr val="FF0000"/>
            </a:solidFill>
          </a:ln>
          <a:extLst>
            <a:ext uri="{C572A759-6A51-4108-AA02-DFA0A04FC94B}">
              <ma14:wrappingTextBoxFlag xmlns:ma14="http://schemas.microsoft.com/office/mac/drawingml/2011/main" val="1"/>
            </a:ext>
          </a:extLst>
        </p:spPr>
        <p:txBody>
          <a:bodyPr tIns="91439" bIns="91439">
            <a:spAutoFit/>
          </a:bodyPr>
          <a:lstStyle>
            <a:lvl1pPr algn="ctr" defTabSz="914400">
              <a:defRPr b="0" sz="8800">
                <a:latin typeface="+mj-lt"/>
                <a:ea typeface="+mj-ea"/>
                <a:cs typeface="+mj-cs"/>
                <a:sym typeface="Arial Black"/>
              </a:defRPr>
            </a:lvl1pPr>
          </a:lstStyle>
          <a:p>
            <a:pPr/>
            <a:r>
              <a:t>This Is What God Did…</a:t>
            </a:r>
          </a:p>
        </p:txBody>
      </p:sp>
      <p:sp>
        <p:nvSpPr>
          <p:cNvPr id="64" name="2 Corinthians 5:21 He made Him who knew no sin to be sin on our behalf, so that we might become the righteousness of God in Him.…"/>
          <p:cNvSpPr txBox="1"/>
          <p:nvPr/>
        </p:nvSpPr>
        <p:spPr>
          <a:xfrm>
            <a:off x="2267548" y="3340726"/>
            <a:ext cx="16459201" cy="75742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defTabSz="914400">
              <a:spcBef>
                <a:spcPts val="3600"/>
              </a:spcBef>
              <a:buClr>
                <a:srgbClr val="DD121F"/>
              </a:buClr>
              <a:buSzPct val="100000"/>
              <a:buChar char="✓"/>
              <a:defRPr b="0" sz="3600">
                <a:latin typeface="+mj-lt"/>
                <a:ea typeface="+mj-ea"/>
                <a:cs typeface="+mj-cs"/>
                <a:sym typeface="Arial Black"/>
              </a:defRPr>
            </a:pPr>
            <a:r>
              <a:t>2 Corinthians 5:21 He made Him who knew no sin </a:t>
            </a:r>
            <a:r>
              <a:rPr u="sng"/>
              <a:t>to be sin on our behalf</a:t>
            </a:r>
            <a:r>
              <a:t>, </a:t>
            </a:r>
            <a:r>
              <a:rPr u="sng">
                <a:solidFill>
                  <a:srgbClr val="000090"/>
                </a:solidFill>
              </a:rPr>
              <a:t>so that</a:t>
            </a:r>
            <a:r>
              <a:t> we might become the righteousness of God in Him.</a:t>
            </a:r>
          </a:p>
          <a:p>
            <a:pPr defTabSz="914400">
              <a:spcBef>
                <a:spcPts val="3600"/>
              </a:spcBef>
              <a:buClr>
                <a:srgbClr val="DD121F"/>
              </a:buClr>
              <a:buSzPct val="100000"/>
              <a:buChar char="✓"/>
              <a:defRPr b="0" sz="3600">
                <a:latin typeface="+mj-lt"/>
                <a:ea typeface="+mj-ea"/>
                <a:cs typeface="+mj-cs"/>
                <a:sym typeface="Arial Black"/>
              </a:defRPr>
            </a:pPr>
            <a:r>
              <a:t>1 Peter 1:18-19  (18) knowing that you were not </a:t>
            </a:r>
            <a:r>
              <a:rPr u="sng">
                <a:solidFill>
                  <a:srgbClr val="000090"/>
                </a:solidFill>
              </a:rPr>
              <a:t>redeemed with</a:t>
            </a:r>
            <a:r>
              <a:t> perishable things like silver or gold from your futile way of life inherited from your forefathers, (19) but with </a:t>
            </a:r>
            <a:r>
              <a:rPr u="sng">
                <a:solidFill>
                  <a:srgbClr val="000090"/>
                </a:solidFill>
              </a:rPr>
              <a:t>precious blood, as of a lamb unblemished and spotless, the blood of Christ</a:t>
            </a:r>
            <a:r>
              <a:t>.</a:t>
            </a:r>
          </a:p>
          <a:p>
            <a:pPr defTabSz="914400">
              <a:spcBef>
                <a:spcPts val="3600"/>
              </a:spcBef>
              <a:buClr>
                <a:srgbClr val="DD121F"/>
              </a:buClr>
              <a:buSzPct val="100000"/>
              <a:buChar char="✓"/>
              <a:defRPr b="0" sz="3600">
                <a:latin typeface="+mj-lt"/>
                <a:ea typeface="+mj-ea"/>
                <a:cs typeface="+mj-cs"/>
                <a:sym typeface="Arial Black"/>
              </a:defRPr>
            </a:pPr>
            <a:r>
              <a:t>1 Peter 2:24 and </a:t>
            </a:r>
            <a:r>
              <a:rPr u="sng">
                <a:solidFill>
                  <a:srgbClr val="000090"/>
                </a:solidFill>
              </a:rPr>
              <a:t>He Himself bore our sins in His body on the cross</a:t>
            </a:r>
            <a:r>
              <a:t>, so that we might die to sin and live to righteousness; for </a:t>
            </a:r>
            <a:r>
              <a:rPr u="sng">
                <a:solidFill>
                  <a:srgbClr val="000090"/>
                </a:solidFill>
              </a:rPr>
              <a:t>by His wounds you were healed</a:t>
            </a:r>
            <a:r>
              <a: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 name="blood-of-Jesus.jpg" descr="blood-of-Jesus.jpg"/>
          <p:cNvPicPr>
            <a:picLocks noChangeAspect="1"/>
          </p:cNvPicPr>
          <p:nvPr/>
        </p:nvPicPr>
        <p:blipFill>
          <a:blip r:embed="rId2">
            <a:extLst/>
          </a:blip>
          <a:stretch>
            <a:fillRect/>
          </a:stretch>
        </p:blipFill>
        <p:spPr>
          <a:xfrm>
            <a:off x="5445480" y="1594391"/>
            <a:ext cx="8724901" cy="8839201"/>
          </a:xfrm>
          <a:prstGeom prst="rect">
            <a:avLst/>
          </a:prstGeom>
          <a:ln w="12700">
            <a:miter lim="400000"/>
          </a:ln>
        </p:spPr>
      </p:pic>
      <p:sp>
        <p:nvSpPr>
          <p:cNvPr id="67" name="Revelation 1:5 “To Him who loves us and released us from our sins by His blood—”"/>
          <p:cNvSpPr txBox="1"/>
          <p:nvPr/>
        </p:nvSpPr>
        <p:spPr>
          <a:xfrm>
            <a:off x="1502130" y="70391"/>
            <a:ext cx="16611601" cy="19100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defTabSz="914400">
              <a:spcBef>
                <a:spcPts val="3600"/>
              </a:spcBef>
              <a:defRPr b="0">
                <a:latin typeface="+mj-lt"/>
                <a:ea typeface="+mj-ea"/>
                <a:cs typeface="+mj-cs"/>
                <a:sym typeface="Arial Black"/>
              </a:defRPr>
            </a:lvl1pPr>
          </a:lstStyle>
          <a:p>
            <a:pPr/>
            <a:r>
              <a:t>Revelation 1:5 “To Him who loves us and released us from our sins by His blood—”</a:t>
            </a:r>
          </a:p>
        </p:txBody>
      </p:sp>
      <p:pic>
        <p:nvPicPr>
          <p:cNvPr id="68" name="image.png" descr="image.png"/>
          <p:cNvPicPr>
            <a:picLocks noChangeAspect="1"/>
          </p:cNvPicPr>
          <p:nvPr/>
        </p:nvPicPr>
        <p:blipFill>
          <a:blip r:embed="rId3">
            <a:extLst/>
          </a:blip>
          <a:stretch>
            <a:fillRect/>
          </a:stretch>
        </p:blipFill>
        <p:spPr>
          <a:xfrm>
            <a:off x="3427371" y="9884133"/>
            <a:ext cx="12608819" cy="419136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6" presetID="23" grpId="1" fill="hold">
                                  <p:stCondLst>
                                    <p:cond delay="2000"/>
                                  </p:stCondLst>
                                  <p:iterate type="el" backwards="0">
                                    <p:tmAbs val="0"/>
                                  </p:iterate>
                                  <p:childTnLst>
                                    <p:set>
                                      <p:cBhvr>
                                        <p:cTn id="6" fill="hold"/>
                                        <p:tgtEl>
                                          <p:spTgt spid="68"/>
                                        </p:tgtEl>
                                        <p:attrNameLst>
                                          <p:attrName>style.visibility</p:attrName>
                                        </p:attrNameLst>
                                      </p:cBhvr>
                                      <p:to>
                                        <p:strVal val="visible"/>
                                      </p:to>
                                    </p:set>
                                    <p:anim calcmode="lin" valueType="num">
                                      <p:cBhvr>
                                        <p:cTn id="7" dur="1000" fill="hold"/>
                                        <p:tgtEl>
                                          <p:spTgt spid="68"/>
                                        </p:tgtEl>
                                        <p:attrNameLst>
                                          <p:attrName>ppt_w</p:attrName>
                                        </p:attrNameLst>
                                      </p:cBhvr>
                                      <p:tavLst>
                                        <p:tav tm="0">
                                          <p:val>
                                            <p:fltVal val="0"/>
                                          </p:val>
                                        </p:tav>
                                        <p:tav tm="100000">
                                          <p:val>
                                            <p:strVal val="#ppt_w"/>
                                          </p:val>
                                        </p:tav>
                                      </p:tavLst>
                                    </p:anim>
                                    <p:anim calcmode="lin" valueType="num">
                                      <p:cBhvr>
                                        <p:cTn id="8" dur="1000" fill="hold"/>
                                        <p:tgtEl>
                                          <p:spTgt spid="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7" name="Group"/>
          <p:cNvGrpSpPr/>
          <p:nvPr/>
        </p:nvGrpSpPr>
        <p:grpSpPr>
          <a:xfrm>
            <a:off x="4605204" y="220410"/>
            <a:ext cx="12343768" cy="11257957"/>
            <a:chOff x="0" y="0"/>
            <a:chExt cx="12343766" cy="11257956"/>
          </a:xfrm>
        </p:grpSpPr>
        <p:pic>
          <p:nvPicPr>
            <p:cNvPr id="70" name="blue-arrow-circle-down-direction-free-arrows.png" descr="blue-arrow-circle-down-direction-free-arrows.png"/>
            <p:cNvPicPr>
              <a:picLocks noChangeAspect="1"/>
            </p:cNvPicPr>
            <p:nvPr/>
          </p:nvPicPr>
          <p:blipFill>
            <a:blip r:embed="rId2">
              <a:extLst/>
            </a:blip>
            <a:stretch>
              <a:fillRect/>
            </a:stretch>
          </p:blipFill>
          <p:spPr>
            <a:xfrm rot="857426">
              <a:off x="4408687" y="277998"/>
              <a:ext cx="2749158" cy="3962037"/>
            </a:xfrm>
            <a:prstGeom prst="rect">
              <a:avLst/>
            </a:prstGeom>
            <a:ln w="12700" cap="flat">
              <a:noFill/>
              <a:miter lim="400000"/>
            </a:ln>
            <a:effectLst/>
          </p:spPr>
        </p:pic>
        <p:pic>
          <p:nvPicPr>
            <p:cNvPr id="71" name="blue-arrow-circle-down-direction-free-arrows.png" descr="blue-arrow-circle-down-direction-free-arrows.png"/>
            <p:cNvPicPr>
              <a:picLocks noChangeAspect="1"/>
            </p:cNvPicPr>
            <p:nvPr/>
          </p:nvPicPr>
          <p:blipFill>
            <a:blip r:embed="rId2">
              <a:extLst/>
            </a:blip>
            <a:stretch>
              <a:fillRect/>
            </a:stretch>
          </p:blipFill>
          <p:spPr>
            <a:xfrm rot="5193655">
              <a:off x="7842564" y="2279515"/>
              <a:ext cx="2749029" cy="3962226"/>
            </a:xfrm>
            <a:prstGeom prst="rect">
              <a:avLst/>
            </a:prstGeom>
            <a:ln w="12700" cap="flat">
              <a:noFill/>
              <a:miter lim="400000"/>
            </a:ln>
            <a:effectLst/>
          </p:spPr>
        </p:pic>
        <p:pic>
          <p:nvPicPr>
            <p:cNvPr id="72" name="blue-arrow-circle-down-direction-free-arrows.png" descr="blue-arrow-circle-down-direction-free-arrows.png"/>
            <p:cNvPicPr>
              <a:picLocks noChangeAspect="1"/>
            </p:cNvPicPr>
            <p:nvPr/>
          </p:nvPicPr>
          <p:blipFill>
            <a:blip r:embed="rId2">
              <a:extLst/>
            </a:blip>
            <a:stretch>
              <a:fillRect/>
            </a:stretch>
          </p:blipFill>
          <p:spPr>
            <a:xfrm rot="8106830">
              <a:off x="8597279" y="5702905"/>
              <a:ext cx="2749159" cy="3962037"/>
            </a:xfrm>
            <a:prstGeom prst="rect">
              <a:avLst/>
            </a:prstGeom>
            <a:ln w="12700" cap="flat">
              <a:noFill/>
              <a:miter lim="400000"/>
            </a:ln>
            <a:effectLst/>
          </p:spPr>
        </p:pic>
        <p:pic>
          <p:nvPicPr>
            <p:cNvPr id="73" name="blue-arrow-circle-down-direction-free-arrows.png" descr="blue-arrow-circle-down-direction-free-arrows.png"/>
            <p:cNvPicPr>
              <a:picLocks noChangeAspect="1"/>
            </p:cNvPicPr>
            <p:nvPr/>
          </p:nvPicPr>
          <p:blipFill>
            <a:blip r:embed="rId2">
              <a:extLst/>
            </a:blip>
            <a:stretch>
              <a:fillRect/>
            </a:stretch>
          </p:blipFill>
          <p:spPr>
            <a:xfrm rot="13552777">
              <a:off x="4313019" y="6910922"/>
              <a:ext cx="2749029" cy="3962226"/>
            </a:xfrm>
            <a:prstGeom prst="rect">
              <a:avLst/>
            </a:prstGeom>
            <a:ln w="12700" cap="flat">
              <a:noFill/>
              <a:miter lim="400000"/>
            </a:ln>
            <a:effectLst/>
          </p:spPr>
        </p:pic>
        <p:pic>
          <p:nvPicPr>
            <p:cNvPr id="74" name="blue-arrow-circle-down-direction-free-arrows.png" descr="blue-arrow-circle-down-direction-free-arrows.png"/>
            <p:cNvPicPr>
              <a:picLocks noChangeAspect="1"/>
            </p:cNvPicPr>
            <p:nvPr/>
          </p:nvPicPr>
          <p:blipFill>
            <a:blip r:embed="rId2">
              <a:extLst/>
            </a:blip>
            <a:stretch>
              <a:fillRect/>
            </a:stretch>
          </p:blipFill>
          <p:spPr>
            <a:xfrm rot="18164544">
              <a:off x="1150006" y="2200812"/>
              <a:ext cx="2749029" cy="3962226"/>
            </a:xfrm>
            <a:prstGeom prst="rect">
              <a:avLst/>
            </a:prstGeom>
            <a:ln w="12700" cap="flat">
              <a:noFill/>
              <a:miter lim="400000"/>
            </a:ln>
            <a:effectLst/>
          </p:spPr>
        </p:pic>
        <p:pic>
          <p:nvPicPr>
            <p:cNvPr id="75" name="blue-arrow-circle-down-direction-free-arrows.png" descr="blue-arrow-circle-down-direction-free-arrows.png"/>
            <p:cNvPicPr>
              <a:picLocks noChangeAspect="1"/>
            </p:cNvPicPr>
            <p:nvPr/>
          </p:nvPicPr>
          <p:blipFill>
            <a:blip r:embed="rId2">
              <a:extLst/>
            </a:blip>
            <a:stretch>
              <a:fillRect/>
            </a:stretch>
          </p:blipFill>
          <p:spPr>
            <a:xfrm rot="15274352">
              <a:off x="900860" y="5767245"/>
              <a:ext cx="2749029" cy="3962226"/>
            </a:xfrm>
            <a:prstGeom prst="rect">
              <a:avLst/>
            </a:prstGeom>
            <a:ln w="12700" cap="flat">
              <a:noFill/>
              <a:miter lim="400000"/>
            </a:ln>
            <a:effectLst/>
          </p:spPr>
        </p:pic>
        <p:pic>
          <p:nvPicPr>
            <p:cNvPr id="76" name="image.png" descr="image.png"/>
            <p:cNvPicPr>
              <a:picLocks noChangeAspect="1"/>
            </p:cNvPicPr>
            <p:nvPr/>
          </p:nvPicPr>
          <p:blipFill>
            <a:blip r:embed="rId3">
              <a:extLst/>
            </a:blip>
            <a:stretch>
              <a:fillRect/>
            </a:stretch>
          </p:blipFill>
          <p:spPr>
            <a:xfrm>
              <a:off x="2732661" y="3642991"/>
              <a:ext cx="6242305" cy="4901185"/>
            </a:xfrm>
            <a:prstGeom prst="rect">
              <a:avLst/>
            </a:prstGeom>
            <a:ln w="12700" cap="flat">
              <a:noFill/>
              <a:miter lim="400000"/>
            </a:ln>
            <a:effectLst/>
          </p:spPr>
        </p:pic>
      </p:grpSp>
      <p:sp>
        <p:nvSpPr>
          <p:cNvPr id="78" name="Blessed be the God and Father of our Lord Jesus Christ, who has blessed us with every spiritual blessing in the heavenly places in Christ, Ephesians 1:3"/>
          <p:cNvSpPr txBox="1"/>
          <p:nvPr/>
        </p:nvSpPr>
        <p:spPr>
          <a:xfrm>
            <a:off x="1775266" y="10988609"/>
            <a:ext cx="17221201" cy="25069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defTabSz="914400">
              <a:defRPr b="0" sz="5600">
                <a:latin typeface="Marker Felt"/>
                <a:ea typeface="Marker Felt"/>
                <a:cs typeface="Marker Felt"/>
                <a:sym typeface="Marker Felt"/>
              </a:defRPr>
            </a:pPr>
            <a:r>
              <a:t>Blessed be the God and Father of our Lord Jesus Christ, who has blessed us with every spiritual blessing in the heavenly places </a:t>
            </a:r>
            <a:r>
              <a:rPr u="sng">
                <a:solidFill>
                  <a:srgbClr val="202397"/>
                </a:solidFill>
              </a:rPr>
              <a:t>in Christ</a:t>
            </a:r>
            <a:r>
              <a:t>, Ephesians 1:3</a:t>
            </a:r>
          </a:p>
        </p:txBody>
      </p:sp>
      <p:sp>
        <p:nvSpPr>
          <p:cNvPr id="79" name="88 Times In The N.T."/>
          <p:cNvSpPr txBox="1"/>
          <p:nvPr/>
        </p:nvSpPr>
        <p:spPr>
          <a:xfrm>
            <a:off x="1826066" y="666684"/>
            <a:ext cx="3874974" cy="754381"/>
          </a:xfrm>
          <a:prstGeom prst="rect">
            <a:avLst/>
          </a:prstGeom>
          <a:solidFill>
            <a:srgbClr val="FFFF00"/>
          </a:solidFill>
          <a:ln w="76200">
            <a:solidFill>
              <a:srgbClr val="000000"/>
            </a:solidFill>
          </a:ln>
          <a:extLst>
            <a:ext uri="{C572A759-6A51-4108-AA02-DFA0A04FC94B}">
              <ma14:wrappingTextBoxFlag xmlns:ma14="http://schemas.microsoft.com/office/mac/drawingml/2011/main" val="1"/>
            </a:ext>
          </a:extLst>
        </p:spPr>
        <p:txBody>
          <a:bodyPr wrap="none" tIns="91439" bIns="91439">
            <a:spAutoFit/>
          </a:bodyPr>
          <a:lstStyle>
            <a:lvl1pPr defTabSz="914400">
              <a:defRPr b="0" sz="3600">
                <a:latin typeface="Marker Felt"/>
                <a:ea typeface="Marker Felt"/>
                <a:cs typeface="Marker Felt"/>
                <a:sym typeface="Marker Felt"/>
              </a:defRPr>
            </a:lvl1pPr>
          </a:lstStyle>
          <a:p>
            <a:pPr/>
            <a:r>
              <a:t>88 Times In The N.T.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Group"/>
          <p:cNvGrpSpPr/>
          <p:nvPr/>
        </p:nvGrpSpPr>
        <p:grpSpPr>
          <a:xfrm>
            <a:off x="12518318" y="-33241"/>
            <a:ext cx="6945918" cy="6364790"/>
            <a:chOff x="0" y="0"/>
            <a:chExt cx="6945916" cy="6364789"/>
          </a:xfrm>
        </p:grpSpPr>
        <p:pic>
          <p:nvPicPr>
            <p:cNvPr id="81" name="blue-arrow-circle-down-direction-free-arrows.png" descr="blue-arrow-circle-down-direction-free-arrows.png"/>
            <p:cNvPicPr>
              <a:picLocks noChangeAspect="1"/>
            </p:cNvPicPr>
            <p:nvPr/>
          </p:nvPicPr>
          <p:blipFill>
            <a:blip r:embed="rId3">
              <a:extLst/>
            </a:blip>
            <a:stretch>
              <a:fillRect/>
            </a:stretch>
          </p:blipFill>
          <p:spPr>
            <a:xfrm rot="857426">
              <a:off x="2485692" y="158304"/>
              <a:ext cx="1554252" cy="2166516"/>
            </a:xfrm>
            <a:prstGeom prst="rect">
              <a:avLst/>
            </a:prstGeom>
            <a:ln w="12700" cap="flat">
              <a:noFill/>
              <a:miter lim="400000"/>
            </a:ln>
            <a:effectLst/>
          </p:spPr>
        </p:pic>
        <p:pic>
          <p:nvPicPr>
            <p:cNvPr id="82" name="blue-arrow-circle-down-direction-free-arrows.png" descr="blue-arrow-circle-down-direction-free-arrows.png"/>
            <p:cNvPicPr>
              <a:picLocks noChangeAspect="1"/>
            </p:cNvPicPr>
            <p:nvPr/>
          </p:nvPicPr>
          <p:blipFill>
            <a:blip r:embed="rId3">
              <a:extLst/>
            </a:blip>
            <a:stretch>
              <a:fillRect/>
            </a:stretch>
          </p:blipFill>
          <p:spPr>
            <a:xfrm rot="5193655">
              <a:off x="4452533" y="1216048"/>
              <a:ext cx="1503221" cy="2240063"/>
            </a:xfrm>
            <a:prstGeom prst="rect">
              <a:avLst/>
            </a:prstGeom>
            <a:ln w="12700" cap="flat">
              <a:noFill/>
              <a:miter lim="400000"/>
            </a:ln>
            <a:effectLst/>
          </p:spPr>
        </p:pic>
        <p:pic>
          <p:nvPicPr>
            <p:cNvPr id="83" name="blue-arrow-circle-down-direction-free-arrows.png" descr="blue-arrow-circle-down-direction-free-arrows.png"/>
            <p:cNvPicPr>
              <a:picLocks noChangeAspect="1"/>
            </p:cNvPicPr>
            <p:nvPr/>
          </p:nvPicPr>
          <p:blipFill>
            <a:blip r:embed="rId3">
              <a:extLst/>
            </a:blip>
            <a:stretch>
              <a:fillRect/>
            </a:stretch>
          </p:blipFill>
          <p:spPr>
            <a:xfrm rot="8106830">
              <a:off x="4853735" y="3124745"/>
              <a:ext cx="1554251" cy="2166517"/>
            </a:xfrm>
            <a:prstGeom prst="rect">
              <a:avLst/>
            </a:prstGeom>
            <a:ln w="12700" cap="flat">
              <a:noFill/>
              <a:miter lim="400000"/>
            </a:ln>
            <a:effectLst/>
          </p:spPr>
        </p:pic>
        <p:pic>
          <p:nvPicPr>
            <p:cNvPr id="84" name="blue-arrow-circle-down-direction-free-arrows.png" descr="blue-arrow-circle-down-direction-free-arrows.png"/>
            <p:cNvPicPr>
              <a:picLocks noChangeAspect="1"/>
            </p:cNvPicPr>
            <p:nvPr/>
          </p:nvPicPr>
          <p:blipFill>
            <a:blip r:embed="rId3">
              <a:extLst/>
            </a:blip>
            <a:stretch>
              <a:fillRect/>
            </a:stretch>
          </p:blipFill>
          <p:spPr>
            <a:xfrm rot="13552777">
              <a:off x="2536679" y="3925463"/>
              <a:ext cx="1503222" cy="2240063"/>
            </a:xfrm>
            <a:prstGeom prst="rect">
              <a:avLst/>
            </a:prstGeom>
            <a:ln w="12700" cap="flat">
              <a:noFill/>
              <a:miter lim="400000"/>
            </a:ln>
            <a:effectLst/>
          </p:spPr>
        </p:pic>
        <p:pic>
          <p:nvPicPr>
            <p:cNvPr id="85" name="blue-arrow-circle-down-direction-free-arrows.png" descr="blue-arrow-circle-down-direction-free-arrows.png"/>
            <p:cNvPicPr>
              <a:picLocks noChangeAspect="1"/>
            </p:cNvPicPr>
            <p:nvPr/>
          </p:nvPicPr>
          <p:blipFill>
            <a:blip r:embed="rId3">
              <a:extLst/>
            </a:blip>
            <a:stretch>
              <a:fillRect/>
            </a:stretch>
          </p:blipFill>
          <p:spPr>
            <a:xfrm rot="18206982">
              <a:off x="805434" y="1107662"/>
              <a:ext cx="1503221" cy="2240064"/>
            </a:xfrm>
            <a:prstGeom prst="rect">
              <a:avLst/>
            </a:prstGeom>
            <a:ln w="12700" cap="flat">
              <a:noFill/>
              <a:miter lim="400000"/>
            </a:ln>
            <a:effectLst/>
          </p:spPr>
        </p:pic>
        <p:pic>
          <p:nvPicPr>
            <p:cNvPr id="86" name="blue-arrow-circle-down-direction-free-arrows.png" descr="blue-arrow-circle-down-direction-free-arrows.png"/>
            <p:cNvPicPr>
              <a:picLocks noChangeAspect="1"/>
            </p:cNvPicPr>
            <p:nvPr/>
          </p:nvPicPr>
          <p:blipFill>
            <a:blip r:embed="rId3">
              <a:extLst/>
            </a:blip>
            <a:stretch>
              <a:fillRect/>
            </a:stretch>
          </p:blipFill>
          <p:spPr>
            <a:xfrm rot="15274352">
              <a:off x="528006" y="3123204"/>
              <a:ext cx="1503221" cy="2240063"/>
            </a:xfrm>
            <a:prstGeom prst="rect">
              <a:avLst/>
            </a:prstGeom>
            <a:ln w="12700" cap="flat">
              <a:noFill/>
              <a:miter lim="400000"/>
            </a:ln>
            <a:effectLst/>
          </p:spPr>
        </p:pic>
        <p:pic>
          <p:nvPicPr>
            <p:cNvPr id="87" name="image.png" descr="image.png"/>
            <p:cNvPicPr>
              <a:picLocks noChangeAspect="1"/>
            </p:cNvPicPr>
            <p:nvPr/>
          </p:nvPicPr>
          <p:blipFill>
            <a:blip r:embed="rId4">
              <a:extLst/>
            </a:blip>
            <a:stretch>
              <a:fillRect/>
            </a:stretch>
          </p:blipFill>
          <p:spPr>
            <a:xfrm>
              <a:off x="1714065" y="2029776"/>
              <a:ext cx="3535681" cy="2633473"/>
            </a:xfrm>
            <a:prstGeom prst="rect">
              <a:avLst/>
            </a:prstGeom>
            <a:ln w="12700" cap="flat">
              <a:noFill/>
              <a:miter lim="400000"/>
            </a:ln>
            <a:effectLst/>
          </p:spPr>
        </p:pic>
      </p:grpSp>
      <p:sp>
        <p:nvSpPr>
          <p:cNvPr id="89" name="Blessed be the God and Father of our Lord Jesus Christ, who has blessed us with every spiritual blessing in the heavenly places in Christ,  Ephesians 1:3"/>
          <p:cNvSpPr txBox="1"/>
          <p:nvPr/>
        </p:nvSpPr>
        <p:spPr>
          <a:xfrm>
            <a:off x="13185903" y="6357588"/>
            <a:ext cx="4926635" cy="6812281"/>
          </a:xfrm>
          <a:prstGeom prst="rect">
            <a:avLst/>
          </a:prstGeom>
          <a:solidFill>
            <a:srgbClr val="FFFF00"/>
          </a:solidFill>
          <a:ln w="152400">
            <a:solidFill>
              <a:srgbClr val="000000"/>
            </a:solidFill>
          </a:ln>
          <a:extLst>
            <a:ext uri="{C572A759-6A51-4108-AA02-DFA0A04FC94B}">
              <ma14:wrappingTextBoxFlag xmlns:ma14="http://schemas.microsoft.com/office/mac/drawingml/2011/main" val="1"/>
            </a:ext>
          </a:extLst>
        </p:spPr>
        <p:txBody>
          <a:bodyPr tIns="91439" bIns="91439">
            <a:spAutoFit/>
          </a:bodyPr>
          <a:lstStyle/>
          <a:p>
            <a:pPr algn="ctr" defTabSz="914400">
              <a:defRPr b="0" sz="3600">
                <a:latin typeface="+mj-lt"/>
                <a:ea typeface="+mj-ea"/>
                <a:cs typeface="+mj-cs"/>
                <a:sym typeface="Arial Black"/>
              </a:defRPr>
            </a:pPr>
            <a:r>
              <a:t>Blessed be the God and Father of our Lord Jesus Christ, who has blessed us with every spiritual blessing in the heavenly places </a:t>
            </a:r>
            <a:r>
              <a:rPr u="sng">
                <a:solidFill>
                  <a:srgbClr val="202397"/>
                </a:solidFill>
              </a:rPr>
              <a:t>in Christ</a:t>
            </a:r>
            <a:r>
              <a:t>,  Ephesians 1:3</a:t>
            </a:r>
          </a:p>
        </p:txBody>
      </p:sp>
      <p:sp>
        <p:nvSpPr>
          <p:cNvPr id="90" name="(17) Therefore   if  anyone is in Christ, he is a new creature; the old things passed away; behold, new things have come.…"/>
          <p:cNvSpPr txBox="1"/>
          <p:nvPr/>
        </p:nvSpPr>
        <p:spPr>
          <a:xfrm>
            <a:off x="1247903" y="1811623"/>
            <a:ext cx="11277601" cy="8971281"/>
          </a:xfrm>
          <a:prstGeom prst="rect">
            <a:avLst/>
          </a:prstGeom>
          <a:ln w="25400">
            <a:miter lim="400000"/>
          </a:ln>
          <a:extLst>
            <a:ext uri="{C572A759-6A51-4108-AA02-DFA0A04FC94B}">
              <ma14:wrappingTextBoxFlag xmlns:ma14="http://schemas.microsoft.com/office/mac/drawingml/2011/main" val="1"/>
            </a:ext>
          </a:extLst>
        </p:spPr>
        <p:txBody>
          <a:bodyPr tIns="91439" bIns="91439" anchor="ctr">
            <a:spAutoFit/>
          </a:bodyPr>
          <a:lstStyle/>
          <a:p>
            <a:pPr algn="ctr" defTabSz="914400">
              <a:spcBef>
                <a:spcPts val="2400"/>
              </a:spcBef>
              <a:defRPr b="0" sz="5600">
                <a:latin typeface="Marker Felt"/>
                <a:ea typeface="Marker Felt"/>
                <a:cs typeface="Marker Felt"/>
                <a:sym typeface="Marker Felt"/>
              </a:defRPr>
            </a:pPr>
            <a:r>
              <a:t>(17) Therefore   </a:t>
            </a:r>
            <a:r>
              <a:rPr>
                <a:solidFill>
                  <a:srgbClr val="000090"/>
                </a:solidFill>
              </a:rPr>
              <a:t>if</a:t>
            </a:r>
            <a:r>
              <a:rPr sz="8000"/>
              <a:t> </a:t>
            </a:r>
            <a:r>
              <a:t> anyone is </a:t>
            </a:r>
            <a:r>
              <a:rPr u="sng">
                <a:solidFill>
                  <a:srgbClr val="202397"/>
                </a:solidFill>
              </a:rPr>
              <a:t>in Christ</a:t>
            </a:r>
            <a:r>
              <a:t>, he is a new creature; the old things passed away; behold, new things have come.</a:t>
            </a:r>
          </a:p>
          <a:p>
            <a:pPr algn="ctr" defTabSz="914400">
              <a:spcBef>
                <a:spcPts val="2400"/>
              </a:spcBef>
              <a:defRPr b="0" sz="5600">
                <a:latin typeface="Marker Felt"/>
                <a:ea typeface="Marker Felt"/>
                <a:cs typeface="Marker Felt"/>
                <a:sym typeface="Marker Felt"/>
              </a:defRPr>
            </a:pPr>
            <a:r>
              <a:t>(19) namely, that God was </a:t>
            </a:r>
            <a:r>
              <a:rPr u="sng">
                <a:solidFill>
                  <a:srgbClr val="202397"/>
                </a:solidFill>
              </a:rPr>
              <a:t>in Christ</a:t>
            </a:r>
            <a:r>
              <a:t> </a:t>
            </a:r>
            <a:r>
              <a:rPr u="sng">
                <a:solidFill>
                  <a:srgbClr val="FF0000"/>
                </a:solidFill>
              </a:rPr>
              <a:t>reconciling the world to Himself, not counting their trespasses against them</a:t>
            </a:r>
            <a:r>
              <a:t>, and </a:t>
            </a:r>
            <a:r>
              <a:rPr u="sng">
                <a:solidFill>
                  <a:srgbClr val="202397"/>
                </a:solidFill>
              </a:rPr>
              <a:t>He has committed to us the word of reconciliation</a:t>
            </a:r>
            <a:r>
              <a:t>.</a:t>
            </a:r>
          </a:p>
          <a:p>
            <a:pPr algn="ctr" defTabSz="914400">
              <a:defRPr b="0" sz="6400">
                <a:latin typeface="Marker Felt"/>
                <a:ea typeface="Marker Felt"/>
                <a:cs typeface="Marker Felt"/>
                <a:sym typeface="Marker Felt"/>
              </a:defRPr>
            </a:pPr>
            <a:r>
              <a:t>2 Corinthians 5</a:t>
            </a:r>
          </a:p>
        </p:txBody>
      </p:sp>
      <p:pic>
        <p:nvPicPr>
          <p:cNvPr id="91" name="image.png" descr="image.png"/>
          <p:cNvPicPr>
            <a:picLocks noChangeAspect="1"/>
          </p:cNvPicPr>
          <p:nvPr/>
        </p:nvPicPr>
        <p:blipFill>
          <a:blip r:embed="rId5">
            <a:extLst/>
          </a:blip>
          <a:stretch>
            <a:fillRect/>
          </a:stretch>
        </p:blipFill>
        <p:spPr>
          <a:xfrm>
            <a:off x="1200278" y="12348813"/>
            <a:ext cx="11423651" cy="1828801"/>
          </a:xfrm>
          <a:prstGeom prst="rect">
            <a:avLst/>
          </a:prstGeom>
          <a:ln w="12700">
            <a:miter lim="400000"/>
          </a:ln>
        </p:spPr>
      </p:pic>
      <p:grpSp>
        <p:nvGrpSpPr>
          <p:cNvPr id="94" name="Group"/>
          <p:cNvGrpSpPr/>
          <p:nvPr/>
        </p:nvGrpSpPr>
        <p:grpSpPr>
          <a:xfrm>
            <a:off x="5505875" y="1623663"/>
            <a:ext cx="1371601" cy="1524001"/>
            <a:chOff x="0" y="0"/>
            <a:chExt cx="1371600" cy="1524000"/>
          </a:xfrm>
        </p:grpSpPr>
        <p:sp>
          <p:nvSpPr>
            <p:cNvPr id="92" name="Rectangle"/>
            <p:cNvSpPr/>
            <p:nvPr/>
          </p:nvSpPr>
          <p:spPr>
            <a:xfrm>
              <a:off x="117772" y="0"/>
              <a:ext cx="1136056" cy="1524000"/>
            </a:xfrm>
            <a:prstGeom prst="rect">
              <a:avLst/>
            </a:prstGeom>
            <a:solidFill>
              <a:srgbClr val="FFFF00"/>
            </a:solidFill>
            <a:ln w="50800" cap="flat">
              <a:solidFill>
                <a:srgbClr val="000000"/>
              </a:solidFill>
              <a:prstDash val="solid"/>
              <a:round/>
            </a:ln>
            <a:effectLst>
              <a:outerShdw sx="100000" sy="100000" kx="0" ky="0" algn="b" rotWithShape="0" blurRad="127000" dist="203200" dir="2700000">
                <a:srgbClr val="CECECE"/>
              </a:outerShdw>
            </a:effectLst>
          </p:spPr>
          <p:txBody>
            <a:bodyPr wrap="square" lIns="91439" tIns="91439" rIns="91439" bIns="91439" numCol="1" anchor="ctr">
              <a:noAutofit/>
            </a:bodyPr>
            <a:lstStyle/>
            <a:p>
              <a:pPr algn="ctr" defTabSz="914400">
                <a:lnSpc>
                  <a:spcPct val="90000"/>
                </a:lnSpc>
                <a:spcBef>
                  <a:spcPts val="1200"/>
                </a:spcBef>
                <a:defRPr b="0" sz="8800">
                  <a:latin typeface="Times New Roman"/>
                  <a:ea typeface="Times New Roman"/>
                  <a:cs typeface="Times New Roman"/>
                  <a:sym typeface="Times New Roman"/>
                </a:defRPr>
              </a:pPr>
            </a:p>
          </p:txBody>
        </p:sp>
        <p:sp>
          <p:nvSpPr>
            <p:cNvPr id="93" name="If"/>
            <p:cNvSpPr txBox="1"/>
            <p:nvPr/>
          </p:nvSpPr>
          <p:spPr>
            <a:xfrm>
              <a:off x="0" y="77269"/>
              <a:ext cx="1371600" cy="136946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914400">
                <a:lnSpc>
                  <a:spcPct val="90000"/>
                </a:lnSpc>
                <a:spcBef>
                  <a:spcPts val="3100"/>
                </a:spcBef>
                <a:defRPr sz="8400">
                  <a:latin typeface="Times New Roman"/>
                  <a:ea typeface="Times New Roman"/>
                  <a:cs typeface="Times New Roman"/>
                  <a:sym typeface="Times New Roman"/>
                </a:defRPr>
              </a:lvl1pPr>
            </a:lstStyle>
            <a:p>
              <a:pPr/>
              <a:r>
                <a:t>If</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94"/>
                                        </p:tgtEl>
                                        <p:attrNameLst>
                                          <p:attrName>style.visibility</p:attrName>
                                        </p:attrNameLst>
                                      </p:cBhvr>
                                      <p:to>
                                        <p:strVal val="visible"/>
                                      </p:to>
                                    </p:set>
                                    <p:animEffect filter="wipe(left)" transition="in">
                                      <p:cBhvr>
                                        <p:cTn id="7" dur="3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4"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8" name="Preach the Gospel.gif" descr="Preach the Gospel.gif"/>
          <p:cNvPicPr>
            <a:picLocks noChangeAspect="1"/>
          </p:cNvPicPr>
          <p:nvPr/>
        </p:nvPicPr>
        <p:blipFill>
          <a:blip r:embed="rId2">
            <a:extLst/>
          </a:blip>
          <a:srcRect l="15582" t="12840" r="17063" b="14973"/>
          <a:stretch>
            <a:fillRect/>
          </a:stretch>
        </p:blipFill>
        <p:spPr>
          <a:xfrm>
            <a:off x="11900255" y="8902700"/>
            <a:ext cx="6975476" cy="4819651"/>
          </a:xfrm>
          <a:prstGeom prst="rect">
            <a:avLst/>
          </a:prstGeom>
          <a:ln w="12700">
            <a:miter lim="400000"/>
          </a:ln>
        </p:spPr>
      </p:pic>
      <p:pic>
        <p:nvPicPr>
          <p:cNvPr id="99" name="image.png" descr="image.png"/>
          <p:cNvPicPr>
            <a:picLocks noChangeAspect="1"/>
          </p:cNvPicPr>
          <p:nvPr/>
        </p:nvPicPr>
        <p:blipFill>
          <a:blip r:embed="rId3">
            <a:extLst/>
          </a:blip>
          <a:stretch>
            <a:fillRect/>
          </a:stretch>
        </p:blipFill>
        <p:spPr>
          <a:xfrm>
            <a:off x="2673705" y="10052050"/>
            <a:ext cx="7680326" cy="3340100"/>
          </a:xfrm>
          <a:prstGeom prst="rect">
            <a:avLst/>
          </a:prstGeom>
          <a:ln w="12700">
            <a:miter lim="400000"/>
          </a:ln>
        </p:spPr>
      </p:pic>
      <p:sp>
        <p:nvSpPr>
          <p:cNvPr id="100" name="It was for this He called you through our gospel, that you may gain the glory of our Lord Jesus Christ.…"/>
          <p:cNvSpPr txBox="1"/>
          <p:nvPr/>
        </p:nvSpPr>
        <p:spPr>
          <a:xfrm>
            <a:off x="1105255" y="1682750"/>
            <a:ext cx="17160876" cy="436043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defTabSz="914400">
              <a:defRPr b="0" sz="7200">
                <a:latin typeface="Times New Roman"/>
                <a:ea typeface="Times New Roman"/>
                <a:cs typeface="Times New Roman"/>
                <a:sym typeface="Times New Roman"/>
              </a:defRPr>
            </a:pPr>
            <a:r>
              <a:t>It was for this He called you through our gospel, that you may gain the glory of our Lord Jesus Christ.</a:t>
            </a:r>
          </a:p>
          <a:p>
            <a:pPr algn="ctr" defTabSz="914400">
              <a:defRPr b="0" sz="7200">
                <a:latin typeface="Times New Roman"/>
                <a:ea typeface="Times New Roman"/>
                <a:cs typeface="Times New Roman"/>
                <a:sym typeface="Times New Roman"/>
              </a:defRPr>
            </a:pPr>
            <a:r>
              <a:t>(2 Thess. 2:14)</a:t>
            </a:r>
          </a:p>
        </p:txBody>
      </p:sp>
      <p:pic>
        <p:nvPicPr>
          <p:cNvPr id="101" name="image.png" descr="image.png"/>
          <p:cNvPicPr>
            <a:picLocks noChangeAspect="1"/>
          </p:cNvPicPr>
          <p:nvPr/>
        </p:nvPicPr>
        <p:blipFill>
          <a:blip r:embed="rId4">
            <a:extLst/>
          </a:blip>
          <a:stretch>
            <a:fillRect/>
          </a:stretch>
        </p:blipFill>
        <p:spPr>
          <a:xfrm>
            <a:off x="990955" y="-6351"/>
            <a:ext cx="17141826" cy="2244726"/>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reach the Gospel.gif" descr="Preach the Gospel.gif"/>
          <p:cNvPicPr>
            <a:picLocks noChangeAspect="1"/>
          </p:cNvPicPr>
          <p:nvPr/>
        </p:nvPicPr>
        <p:blipFill>
          <a:blip r:embed="rId2">
            <a:extLst/>
          </a:blip>
          <a:srcRect l="15582" t="12840" r="17063" b="14973"/>
          <a:stretch>
            <a:fillRect/>
          </a:stretch>
        </p:blipFill>
        <p:spPr>
          <a:xfrm>
            <a:off x="12210637" y="8636541"/>
            <a:ext cx="6975476" cy="4819651"/>
          </a:xfrm>
          <a:prstGeom prst="rect">
            <a:avLst/>
          </a:prstGeom>
          <a:ln w="12700">
            <a:miter lim="400000"/>
          </a:ln>
        </p:spPr>
      </p:pic>
      <p:grpSp>
        <p:nvGrpSpPr>
          <p:cNvPr id="106" name="Group"/>
          <p:cNvGrpSpPr/>
          <p:nvPr/>
        </p:nvGrpSpPr>
        <p:grpSpPr>
          <a:xfrm>
            <a:off x="1431512" y="6394991"/>
            <a:ext cx="11430001" cy="7010401"/>
            <a:chOff x="0" y="0"/>
            <a:chExt cx="11430000" cy="7010400"/>
          </a:xfrm>
        </p:grpSpPr>
        <p:sp>
          <p:nvSpPr>
            <p:cNvPr id="104" name="Shape"/>
            <p:cNvSpPr/>
            <p:nvPr/>
          </p:nvSpPr>
          <p:spPr>
            <a:xfrm>
              <a:off x="0" y="0"/>
              <a:ext cx="11430000" cy="7010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path>
              </a:pathLst>
            </a:custGeom>
            <a:solidFill>
              <a:srgbClr val="FFFF00"/>
            </a:solidFill>
            <a:ln w="50800" cap="flat">
              <a:solidFill>
                <a:srgbClr val="000000"/>
              </a:solidFill>
              <a:prstDash val="solid"/>
              <a:round/>
            </a:ln>
            <a:effectLst>
              <a:outerShdw sx="100000" sy="100000" kx="0" ky="0" algn="b" rotWithShape="0" blurRad="127000" dist="203200" dir="2700000">
                <a:srgbClr val="CECECE"/>
              </a:outerShdw>
            </a:effectLst>
          </p:spPr>
          <p:txBody>
            <a:bodyPr wrap="square" lIns="91439" tIns="91439" rIns="91439" bIns="91439" numCol="1" anchor="ctr">
              <a:noAutofit/>
            </a:bodyPr>
            <a:lstStyle/>
            <a:p>
              <a:pPr algn="ctr" defTabSz="914400">
                <a:lnSpc>
                  <a:spcPct val="90000"/>
                </a:lnSpc>
                <a:spcBef>
                  <a:spcPts val="1200"/>
                </a:spcBef>
                <a:defRPr b="0" sz="5600">
                  <a:latin typeface="Times New Roman"/>
                  <a:ea typeface="Times New Roman"/>
                  <a:cs typeface="Times New Roman"/>
                  <a:sym typeface="Times New Roman"/>
                </a:defRPr>
              </a:pPr>
            </a:p>
          </p:txBody>
        </p:sp>
        <p:sp>
          <p:nvSpPr>
            <p:cNvPr id="105" name="Problem - SIN!…"/>
            <p:cNvSpPr txBox="1"/>
            <p:nvPr/>
          </p:nvSpPr>
          <p:spPr>
            <a:xfrm>
              <a:off x="2448454" y="2114670"/>
              <a:ext cx="6389688" cy="234518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p>
              <a:pPr algn="ctr" defTabSz="914400">
                <a:lnSpc>
                  <a:spcPct val="90000"/>
                </a:lnSpc>
                <a:spcBef>
                  <a:spcPts val="2000"/>
                </a:spcBef>
                <a:defRPr b="0" sz="5600">
                  <a:latin typeface="+mj-lt"/>
                  <a:ea typeface="+mj-ea"/>
                  <a:cs typeface="+mj-cs"/>
                  <a:sym typeface="Arial Black"/>
                </a:defRPr>
              </a:pPr>
              <a:r>
                <a:t>Problem - SIN!</a:t>
              </a:r>
            </a:p>
            <a:p>
              <a:pPr algn="ctr" defTabSz="914400">
                <a:lnSpc>
                  <a:spcPct val="90000"/>
                </a:lnSpc>
                <a:spcBef>
                  <a:spcPts val="2000"/>
                </a:spcBef>
                <a:defRPr b="0" sz="5600">
                  <a:latin typeface="+mj-lt"/>
                  <a:ea typeface="+mj-ea"/>
                  <a:cs typeface="+mj-cs"/>
                  <a:sym typeface="Arial Black"/>
                </a:defRPr>
              </a:pPr>
              <a:r>
                <a:t>(vs.9-10)</a:t>
              </a:r>
            </a:p>
          </p:txBody>
        </p:sp>
      </p:grpSp>
      <p:pic>
        <p:nvPicPr>
          <p:cNvPr id="107" name="image.png" descr="image.png"/>
          <p:cNvPicPr>
            <a:picLocks noChangeAspect="1"/>
          </p:cNvPicPr>
          <p:nvPr/>
        </p:nvPicPr>
        <p:blipFill>
          <a:blip r:embed="rId3">
            <a:extLst/>
          </a:blip>
          <a:stretch>
            <a:fillRect/>
          </a:stretch>
        </p:blipFill>
        <p:spPr>
          <a:xfrm>
            <a:off x="11543886" y="7633241"/>
            <a:ext cx="7680326" cy="2232026"/>
          </a:xfrm>
          <a:prstGeom prst="rect">
            <a:avLst/>
          </a:prstGeom>
          <a:ln w="12700">
            <a:miter lim="400000"/>
          </a:ln>
        </p:spPr>
      </p:pic>
      <p:sp>
        <p:nvSpPr>
          <p:cNvPr id="108" name="“…dealing out retribution to those who do not know God and to those who do not obey the gospel of our Lord Jesus.”…"/>
          <p:cNvSpPr txBox="1"/>
          <p:nvPr/>
        </p:nvSpPr>
        <p:spPr>
          <a:xfrm>
            <a:off x="1542637" y="2270666"/>
            <a:ext cx="17160876" cy="42722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defTabSz="914400">
              <a:spcBef>
                <a:spcPts val="1000"/>
              </a:spcBef>
              <a:defRPr b="0" sz="7200">
                <a:latin typeface="Marker Felt"/>
                <a:ea typeface="Marker Felt"/>
                <a:cs typeface="Marker Felt"/>
                <a:sym typeface="Marker Felt"/>
              </a:defRPr>
            </a:pPr>
            <a:r>
              <a:t>“…dealing out retribution to those who </a:t>
            </a:r>
            <a:r>
              <a:rPr u="sng">
                <a:solidFill>
                  <a:srgbClr val="FF1019"/>
                </a:solidFill>
              </a:rPr>
              <a:t>do not know God</a:t>
            </a:r>
            <a:r>
              <a:t> and to those who </a:t>
            </a:r>
            <a:r>
              <a:rPr u="sng">
                <a:solidFill>
                  <a:srgbClr val="FC1827"/>
                </a:solidFill>
              </a:rPr>
              <a:t>do not obey the gospel of our Lord Jesus</a:t>
            </a:r>
            <a:r>
              <a:t>.”</a:t>
            </a:r>
          </a:p>
          <a:p>
            <a:pPr algn="ctr" defTabSz="914400">
              <a:defRPr b="0" sz="7200">
                <a:latin typeface="Marker Felt"/>
                <a:ea typeface="Marker Felt"/>
                <a:cs typeface="Marker Felt"/>
                <a:sym typeface="Marker Felt"/>
              </a:defRPr>
            </a:pPr>
            <a:r>
              <a:t>(2 Thess. 1:8)</a:t>
            </a:r>
          </a:p>
        </p:txBody>
      </p:sp>
      <p:pic>
        <p:nvPicPr>
          <p:cNvPr id="109" name="image.png" descr="image.png"/>
          <p:cNvPicPr>
            <a:picLocks noChangeAspect="1"/>
          </p:cNvPicPr>
          <p:nvPr/>
        </p:nvPicPr>
        <p:blipFill>
          <a:blip r:embed="rId4">
            <a:extLst/>
          </a:blip>
          <a:stretch>
            <a:fillRect/>
          </a:stretch>
        </p:blipFill>
        <p:spPr>
          <a:xfrm>
            <a:off x="1171162" y="-94709"/>
            <a:ext cx="17653001" cy="334010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Preach the Gospel.gif" descr="Preach the Gospel.gif"/>
          <p:cNvPicPr>
            <a:picLocks noChangeAspect="1"/>
          </p:cNvPicPr>
          <p:nvPr/>
        </p:nvPicPr>
        <p:blipFill>
          <a:blip r:embed="rId2">
            <a:extLst/>
          </a:blip>
          <a:srcRect l="15582" t="12840" r="17063" b="14973"/>
          <a:stretch>
            <a:fillRect/>
          </a:stretch>
        </p:blipFill>
        <p:spPr>
          <a:xfrm>
            <a:off x="14603106" y="6498527"/>
            <a:ext cx="3971926" cy="2743201"/>
          </a:xfrm>
          <a:prstGeom prst="rect">
            <a:avLst/>
          </a:prstGeom>
          <a:ln w="12700">
            <a:miter lim="400000"/>
          </a:ln>
        </p:spPr>
      </p:pic>
      <p:sp>
        <p:nvSpPr>
          <p:cNvPr id="112" name="(15) And He said to them, “Go into all the world and preach the gospel to all creation (16) “He who has believed and has been baptized shall be saved; but he who has disbelieved shall be condemned.…"/>
          <p:cNvSpPr txBox="1"/>
          <p:nvPr/>
        </p:nvSpPr>
        <p:spPr>
          <a:xfrm>
            <a:off x="1049031" y="8305102"/>
            <a:ext cx="16916401" cy="4216669"/>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defTabSz="914400">
              <a:defRPr b="0" sz="5600">
                <a:latin typeface="Times New Roman"/>
                <a:ea typeface="Times New Roman"/>
                <a:cs typeface="Times New Roman"/>
                <a:sym typeface="Times New Roman"/>
              </a:defRPr>
            </a:pPr>
            <a:r>
              <a:t>(15) And He said to them, “</a:t>
            </a:r>
            <a:r>
              <a:rPr u="sng">
                <a:solidFill>
                  <a:srgbClr val="000090"/>
                </a:solidFill>
              </a:rPr>
              <a:t>Go </a:t>
            </a:r>
            <a:r>
              <a:t>into all the world and </a:t>
            </a:r>
            <a:r>
              <a:rPr u="sng">
                <a:solidFill>
                  <a:srgbClr val="000090"/>
                </a:solidFill>
              </a:rPr>
              <a:t>preach the gospel</a:t>
            </a:r>
            <a:r>
              <a:t> </a:t>
            </a:r>
            <a:r>
              <a:rPr u="sng"/>
              <a:t>to all creation</a:t>
            </a:r>
            <a:r>
              <a:t> (16) “</a:t>
            </a:r>
            <a:r>
              <a:rPr u="sng">
                <a:solidFill>
                  <a:srgbClr val="FF0000"/>
                </a:solidFill>
                <a:effectLst>
                  <a:outerShdw sx="100000" sy="100000" kx="0" ky="0" algn="b" rotWithShape="0" blurRad="12700" dist="25400" dir="2700000">
                    <a:srgbClr val="DDDDDD"/>
                  </a:outerShdw>
                </a:effectLst>
              </a:rPr>
              <a:t>He who has believed and has been baptized shall be saved</a:t>
            </a:r>
            <a:r>
              <a:t>; but </a:t>
            </a:r>
            <a:r>
              <a:rPr u="sng">
                <a:solidFill>
                  <a:srgbClr val="000090"/>
                </a:solidFill>
              </a:rPr>
              <a:t>he who has disbelieved shall be condemned</a:t>
            </a:r>
            <a:r>
              <a:t>.</a:t>
            </a:r>
          </a:p>
          <a:p>
            <a:pPr algn="ctr" defTabSz="914400">
              <a:defRPr b="0" sz="5600">
                <a:latin typeface="Times New Roman"/>
                <a:ea typeface="Times New Roman"/>
                <a:cs typeface="Times New Roman"/>
                <a:sym typeface="Times New Roman"/>
              </a:defRPr>
            </a:pPr>
            <a:r>
              <a:t>Mark 16:15-16</a:t>
            </a:r>
          </a:p>
        </p:txBody>
      </p:sp>
      <p:grpSp>
        <p:nvGrpSpPr>
          <p:cNvPr id="116" name="Group"/>
          <p:cNvGrpSpPr/>
          <p:nvPr/>
        </p:nvGrpSpPr>
        <p:grpSpPr>
          <a:xfrm>
            <a:off x="1116087" y="97727"/>
            <a:ext cx="17312641" cy="3931921"/>
            <a:chOff x="0" y="0"/>
            <a:chExt cx="17312639" cy="3931920"/>
          </a:xfrm>
        </p:grpSpPr>
        <p:pic>
          <p:nvPicPr>
            <p:cNvPr id="113" name="image.png" descr="image.png"/>
            <p:cNvPicPr>
              <a:picLocks noChangeAspect="1"/>
            </p:cNvPicPr>
            <p:nvPr/>
          </p:nvPicPr>
          <p:blipFill>
            <a:blip r:embed="rId3">
              <a:extLst/>
            </a:blip>
            <a:stretch>
              <a:fillRect/>
            </a:stretch>
          </p:blipFill>
          <p:spPr>
            <a:xfrm>
              <a:off x="0" y="249935"/>
              <a:ext cx="6961631" cy="3681986"/>
            </a:xfrm>
            <a:prstGeom prst="rect">
              <a:avLst/>
            </a:prstGeom>
            <a:ln w="12700" cap="flat">
              <a:noFill/>
              <a:miter lim="400000"/>
            </a:ln>
            <a:effectLst/>
          </p:spPr>
        </p:pic>
        <p:sp>
          <p:nvSpPr>
            <p:cNvPr id="114" name="Arrow"/>
            <p:cNvSpPr/>
            <p:nvPr/>
          </p:nvSpPr>
          <p:spPr>
            <a:xfrm>
              <a:off x="7476742" y="0"/>
              <a:ext cx="3352801" cy="3657600"/>
            </a:xfrm>
            <a:prstGeom prst="rightArrow">
              <a:avLst>
                <a:gd name="adj1" fmla="val 50000"/>
                <a:gd name="adj2" fmla="val 50000"/>
              </a:avLst>
            </a:prstGeom>
            <a:solidFill>
              <a:srgbClr val="26FF2F"/>
            </a:solidFill>
            <a:ln w="50800" cap="flat">
              <a:solidFill>
                <a:srgbClr val="000000"/>
              </a:solidFill>
              <a:prstDash val="solid"/>
              <a:round/>
            </a:ln>
            <a:effectLst>
              <a:outerShdw sx="100000" sy="100000" kx="0" ky="0" algn="b" rotWithShape="0" blurRad="127000" dist="203200" dir="2700000">
                <a:srgbClr val="CECECE"/>
              </a:outerShdw>
            </a:effectLst>
          </p:spPr>
          <p:txBody>
            <a:bodyPr wrap="square" lIns="91439" tIns="91439" rIns="91439" bIns="91439" numCol="1" anchor="t">
              <a:noAutofit/>
            </a:bodyPr>
            <a:lstStyle/>
            <a:p>
              <a:pPr defTabSz="914400">
                <a:lnSpc>
                  <a:spcPct val="90000"/>
                </a:lnSpc>
                <a:spcBef>
                  <a:spcPts val="1200"/>
                </a:spcBef>
                <a:defRPr b="0" sz="3600">
                  <a:latin typeface="Times New Roman"/>
                  <a:ea typeface="Times New Roman"/>
                  <a:cs typeface="Times New Roman"/>
                  <a:sym typeface="Times New Roman"/>
                </a:defRPr>
              </a:pPr>
            </a:p>
          </p:txBody>
        </p:sp>
        <p:pic>
          <p:nvPicPr>
            <p:cNvPr id="115" name="image.png" descr="image.png"/>
            <p:cNvPicPr>
              <a:picLocks noChangeAspect="1"/>
            </p:cNvPicPr>
            <p:nvPr/>
          </p:nvPicPr>
          <p:blipFill>
            <a:blip r:embed="rId4">
              <a:extLst/>
            </a:blip>
            <a:stretch>
              <a:fillRect/>
            </a:stretch>
          </p:blipFill>
          <p:spPr>
            <a:xfrm>
              <a:off x="10363200" y="981455"/>
              <a:ext cx="6949440" cy="2938273"/>
            </a:xfrm>
            <a:prstGeom prst="rect">
              <a:avLst/>
            </a:prstGeom>
            <a:ln w="12700" cap="flat">
              <a:noFill/>
              <a:miter lim="400000"/>
            </a:ln>
            <a:effectLst/>
          </p:spPr>
        </p:pic>
      </p:grpSp>
      <p:sp>
        <p:nvSpPr>
          <p:cNvPr id="117" name="The Bible Says…"/>
          <p:cNvSpPr txBox="1"/>
          <p:nvPr/>
        </p:nvSpPr>
        <p:spPr>
          <a:xfrm>
            <a:off x="10552614" y="7260527"/>
            <a:ext cx="3446434" cy="696859"/>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lgn="ctr" defTabSz="914400">
              <a:defRPr b="0" sz="3600">
                <a:latin typeface="Times New Roman"/>
                <a:ea typeface="Times New Roman"/>
                <a:cs typeface="Times New Roman"/>
                <a:sym typeface="Times New Roman"/>
              </a:defRPr>
            </a:lvl1pPr>
          </a:lstStyle>
          <a:p>
            <a:pPr/>
            <a:r>
              <a:t>The Bible Says…</a:t>
            </a:r>
          </a:p>
        </p:txBody>
      </p:sp>
      <p:sp>
        <p:nvSpPr>
          <p:cNvPr id="118" name="He who has believed and has been baptized shall be saved."/>
          <p:cNvSpPr/>
          <p:nvPr/>
        </p:nvSpPr>
        <p:spPr>
          <a:xfrm>
            <a:off x="1201431" y="4076002"/>
            <a:ext cx="16611601" cy="2316481"/>
          </a:xfrm>
          <a:prstGeom prst="rect">
            <a:avLst/>
          </a:prstGeom>
          <a:solidFill>
            <a:srgbClr val="FFFF00"/>
          </a:solidFill>
          <a:ln w="152400">
            <a:solidFill>
              <a:srgbClr val="000000"/>
            </a:solidFill>
          </a:ln>
          <a:extLst>
            <a:ext uri="{C572A759-6A51-4108-AA02-DFA0A04FC94B}">
              <ma14:wrappingTextBoxFlag xmlns:ma14="http://schemas.microsoft.com/office/mac/drawingml/2011/main" val="1"/>
            </a:ext>
          </a:extLst>
        </p:spPr>
        <p:txBody>
          <a:bodyPr tIns="91439" bIns="91439">
            <a:spAutoFit/>
          </a:bodyPr>
          <a:lstStyle>
            <a:lvl1pPr algn="ctr" defTabSz="914400">
              <a:defRPr b="0" sz="7200">
                <a:effectLst>
                  <a:outerShdw sx="100000" sy="100000" kx="0" ky="0" algn="b" rotWithShape="0" blurRad="12700" dist="25400" dir="2700000">
                    <a:srgbClr val="FFFFFF"/>
                  </a:outerShdw>
                </a:effectLst>
                <a:latin typeface="Marker Felt"/>
                <a:ea typeface="Marker Felt"/>
                <a:cs typeface="Marker Felt"/>
                <a:sym typeface="Marker Felt"/>
              </a:defRPr>
            </a:lvl1pPr>
          </a:lstStyle>
          <a:p>
            <a:pPr/>
            <a:r>
              <a:t>He who has believed and has been baptized shall be saved.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118"/>
                                        </p:tgtEl>
                                        <p:attrNameLst>
                                          <p:attrName>style.visibility</p:attrName>
                                        </p:attrNameLst>
                                      </p:cBhvr>
                                      <p:to>
                                        <p:strVal val="visible"/>
                                      </p:to>
                                    </p:set>
                                    <p:anim calcmode="lin" valueType="num">
                                      <p:cBhvr>
                                        <p:cTn id="13" dur="500" fill="hold"/>
                                        <p:tgtEl>
                                          <p:spTgt spid="118"/>
                                        </p:tgtEl>
                                        <p:attrNameLst>
                                          <p:attrName>ppt_w</p:attrName>
                                        </p:attrNameLst>
                                      </p:cBhvr>
                                      <p:tavLst>
                                        <p:tav tm="0">
                                          <p:val>
                                            <p:fltVal val="0"/>
                                          </p:val>
                                        </p:tav>
                                        <p:tav tm="100000">
                                          <p:val>
                                            <p:strVal val="#ppt_w"/>
                                          </p:val>
                                        </p:tav>
                                      </p:tavLst>
                                    </p:anim>
                                    <p:anim calcmode="lin" valueType="num">
                                      <p:cBhvr>
                                        <p:cTn id="14" dur="500" fill="hold"/>
                                        <p:tgtEl>
                                          <p:spTgt spid="1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2"/>
      <p:bldP build="whole" bldLvl="1" animBg="1" rev="0" advAuto="0" spid="112"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0" name="Preach the Gospel.gif" descr="Preach the Gospel.gif"/>
          <p:cNvPicPr>
            <a:picLocks noChangeAspect="1"/>
          </p:cNvPicPr>
          <p:nvPr/>
        </p:nvPicPr>
        <p:blipFill>
          <a:blip r:embed="rId2">
            <a:extLst/>
          </a:blip>
          <a:srcRect l="15582" t="12840" r="17063" b="14973"/>
          <a:stretch>
            <a:fillRect/>
          </a:stretch>
        </p:blipFill>
        <p:spPr>
          <a:xfrm>
            <a:off x="12310300" y="8945562"/>
            <a:ext cx="6975476" cy="4819652"/>
          </a:xfrm>
          <a:prstGeom prst="rect">
            <a:avLst/>
          </a:prstGeom>
          <a:ln w="12700">
            <a:miter lim="400000"/>
          </a:ln>
        </p:spPr>
      </p:pic>
      <p:pic>
        <p:nvPicPr>
          <p:cNvPr id="121" name="image.png" descr="image.png"/>
          <p:cNvPicPr>
            <a:picLocks noChangeAspect="1"/>
          </p:cNvPicPr>
          <p:nvPr/>
        </p:nvPicPr>
        <p:blipFill>
          <a:blip r:embed="rId3">
            <a:extLst/>
          </a:blip>
          <a:stretch>
            <a:fillRect/>
          </a:stretch>
        </p:blipFill>
        <p:spPr>
          <a:xfrm>
            <a:off x="4423600" y="-49213"/>
            <a:ext cx="11496676" cy="2244726"/>
          </a:xfrm>
          <a:prstGeom prst="rect">
            <a:avLst/>
          </a:prstGeom>
          <a:ln w="12700">
            <a:miter lim="400000"/>
          </a:ln>
        </p:spPr>
      </p:pic>
      <p:sp>
        <p:nvSpPr>
          <p:cNvPr id="122" name="Matt. 28:18-20  (18) And Jesus came up and spoke to them, saying, “All authority has been given to Me in heaven and on earth. (19) “Go therefore and make disciples of all the nations, baptizing them in the name of the Father and the Son and the Holy Spirit,  (20) teaching them to observe all that I commanded you; and lo, I am with you always, even to the end of the age.”"/>
          <p:cNvSpPr txBox="1"/>
          <p:nvPr/>
        </p:nvSpPr>
        <p:spPr>
          <a:xfrm>
            <a:off x="1515300" y="1293812"/>
            <a:ext cx="17313276" cy="5842269"/>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defTabSz="914400">
              <a:defRPr b="0" sz="5600">
                <a:latin typeface="Times New Roman"/>
                <a:ea typeface="Times New Roman"/>
                <a:cs typeface="Times New Roman"/>
                <a:sym typeface="Times New Roman"/>
              </a:defRPr>
            </a:pPr>
            <a:r>
              <a:t>Matt. 28:18-20  (18) And Jesus came up and spoke to them, saying, “All authority has been given to Me in heaven and on earth. (19) “Go therefore and </a:t>
            </a:r>
            <a:r>
              <a:rPr u="sng">
                <a:solidFill>
                  <a:srgbClr val="000090"/>
                </a:solidFill>
              </a:rPr>
              <a:t>make disciples of all the nations</a:t>
            </a:r>
            <a:r>
              <a:t>, </a:t>
            </a:r>
            <a:r>
              <a:rPr u="sng">
                <a:solidFill>
                  <a:srgbClr val="000090"/>
                </a:solidFill>
              </a:rPr>
              <a:t>baptizing them in the name of</a:t>
            </a:r>
            <a:r>
              <a:t> the Father and the Son and the Holy Spirit,  (20) </a:t>
            </a:r>
            <a:r>
              <a:rPr u="sng">
                <a:solidFill>
                  <a:srgbClr val="000090"/>
                </a:solidFill>
              </a:rPr>
              <a:t>teaching them to observe all that I commanded you</a:t>
            </a:r>
            <a:r>
              <a:t>; and lo, I am with you always, even </a:t>
            </a:r>
            <a:r>
              <a:rPr u="sng">
                <a:solidFill>
                  <a:srgbClr val="000090"/>
                </a:solidFill>
              </a:rPr>
              <a:t>to the end of the age</a:t>
            </a:r>
            <a:r>
              <a:t>.”</a:t>
            </a:r>
          </a:p>
        </p:txBody>
      </p:sp>
      <p:sp>
        <p:nvSpPr>
          <p:cNvPr id="123" name="Mark 16:15-16; Luke 24:46-46"/>
          <p:cNvSpPr txBox="1"/>
          <p:nvPr/>
        </p:nvSpPr>
        <p:spPr>
          <a:xfrm>
            <a:off x="2137600" y="12006262"/>
            <a:ext cx="11353801" cy="696859"/>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defTabSz="914400">
              <a:defRPr b="0" sz="3600">
                <a:latin typeface="Times New Roman"/>
                <a:ea typeface="Times New Roman"/>
                <a:cs typeface="Times New Roman"/>
                <a:sym typeface="Times New Roman"/>
              </a:defRPr>
            </a:lvl1pPr>
          </a:lstStyle>
          <a:p>
            <a:pPr/>
            <a:r>
              <a:t>Mark 16:15-16; Luke 24:46-46</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pic>
        <p:nvPicPr>
          <p:cNvPr id="125" name="image.png" descr="image.png"/>
          <p:cNvPicPr>
            <a:picLocks noChangeAspect="1"/>
          </p:cNvPicPr>
          <p:nvPr/>
        </p:nvPicPr>
        <p:blipFill>
          <a:blip r:embed="rId2">
            <a:extLst/>
          </a:blip>
          <a:stretch>
            <a:fillRect/>
          </a:stretch>
        </p:blipFill>
        <p:spPr>
          <a:xfrm>
            <a:off x="6473825" y="-98425"/>
            <a:ext cx="11496675" cy="2244725"/>
          </a:xfrm>
          <a:prstGeom prst="rect">
            <a:avLst/>
          </a:prstGeom>
          <a:ln w="12700">
            <a:miter lim="400000"/>
          </a:ln>
        </p:spPr>
      </p:pic>
      <p:sp>
        <p:nvSpPr>
          <p:cNvPr id="126" name="Mark 16:15-16  (15) And He said to them, “Go into all the world and preach the gospel to all creation (16) “He who has believed and has been baptized shall be saved; but he who has disbelieved shall be condemned."/>
          <p:cNvSpPr txBox="1"/>
          <p:nvPr/>
        </p:nvSpPr>
        <p:spPr>
          <a:xfrm>
            <a:off x="3565525" y="1374775"/>
            <a:ext cx="17313275" cy="646863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defTabSz="914400">
              <a:defRPr b="0" sz="7200">
                <a:latin typeface="Times New Roman"/>
                <a:ea typeface="Times New Roman"/>
                <a:cs typeface="Times New Roman"/>
                <a:sym typeface="Times New Roman"/>
              </a:defRPr>
            </a:pPr>
            <a:r>
              <a:t>Mark 16:15-16  (15) And He said to them, “</a:t>
            </a:r>
            <a:r>
              <a:rPr u="sng">
                <a:solidFill>
                  <a:srgbClr val="000090"/>
                </a:solidFill>
              </a:rPr>
              <a:t>Go </a:t>
            </a:r>
            <a:r>
              <a:t>into all the world and </a:t>
            </a:r>
            <a:r>
              <a:rPr u="sng">
                <a:solidFill>
                  <a:srgbClr val="000090"/>
                </a:solidFill>
              </a:rPr>
              <a:t>preach the gospel</a:t>
            </a:r>
            <a:r>
              <a:t> </a:t>
            </a:r>
            <a:r>
              <a:rPr u="sng"/>
              <a:t>to all creation</a:t>
            </a:r>
            <a:r>
              <a:t> (16) “</a:t>
            </a:r>
            <a:r>
              <a:rPr u="sng">
                <a:solidFill>
                  <a:srgbClr val="000090"/>
                </a:solidFill>
              </a:rPr>
              <a:t>He who has believed and has been baptized shall be saved</a:t>
            </a:r>
            <a:r>
              <a:t>; but </a:t>
            </a:r>
            <a:r>
              <a:rPr u="sng">
                <a:solidFill>
                  <a:srgbClr val="000090"/>
                </a:solidFill>
              </a:rPr>
              <a:t>he who has disbelieved shall be condemned</a:t>
            </a:r>
            <a:r>
              <a:t>.</a:t>
            </a:r>
          </a:p>
        </p:txBody>
      </p:sp>
      <p:pic>
        <p:nvPicPr>
          <p:cNvPr id="127" name="Preach the Gospel.gif" descr="Preach the Gospel.gif"/>
          <p:cNvPicPr>
            <a:picLocks noChangeAspect="1"/>
          </p:cNvPicPr>
          <p:nvPr/>
        </p:nvPicPr>
        <p:blipFill>
          <a:blip r:embed="rId3">
            <a:extLst/>
          </a:blip>
          <a:srcRect l="15582" t="12840" r="17063" b="14973"/>
          <a:stretch>
            <a:fillRect/>
          </a:stretch>
        </p:blipFill>
        <p:spPr>
          <a:xfrm>
            <a:off x="14782800" y="9188449"/>
            <a:ext cx="6553201" cy="4527551"/>
          </a:xfrm>
          <a:prstGeom prst="rect">
            <a:avLst/>
          </a:prstGeom>
          <a:ln w="12700">
            <a:miter lim="400000"/>
          </a:ln>
        </p:spPr>
      </p:pic>
      <p:sp>
        <p:nvSpPr>
          <p:cNvPr id="128" name="Matt. 28:18-20; Luke 24:46-46"/>
          <p:cNvSpPr txBox="1"/>
          <p:nvPr/>
        </p:nvSpPr>
        <p:spPr>
          <a:xfrm>
            <a:off x="4629150" y="12417425"/>
            <a:ext cx="11350625" cy="696858"/>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defTabSz="914400">
              <a:defRPr b="0" sz="3600">
                <a:latin typeface="Times New Roman"/>
                <a:ea typeface="Times New Roman"/>
                <a:cs typeface="Times New Roman"/>
                <a:sym typeface="Times New Roman"/>
              </a:defRPr>
            </a:lvl1pPr>
          </a:lstStyle>
          <a:p>
            <a:pPr/>
            <a:r>
              <a:t>Matt. 28:18-20; Luke 24:46-46</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image.png" descr="image.png"/>
          <p:cNvPicPr>
            <a:picLocks noChangeAspect="1"/>
          </p:cNvPicPr>
          <p:nvPr/>
        </p:nvPicPr>
        <p:blipFill>
          <a:blip r:embed="rId2">
            <a:extLst/>
          </a:blip>
          <a:stretch>
            <a:fillRect/>
          </a:stretch>
        </p:blipFill>
        <p:spPr>
          <a:xfrm>
            <a:off x="4286919" y="-49213"/>
            <a:ext cx="11496676" cy="2244726"/>
          </a:xfrm>
          <a:prstGeom prst="rect">
            <a:avLst/>
          </a:prstGeom>
          <a:ln w="12700">
            <a:miter lim="400000"/>
          </a:ln>
        </p:spPr>
      </p:pic>
      <p:sp>
        <p:nvSpPr>
          <p:cNvPr id="131" name="Luke 24:46-48 (46) and said to them, “Thus it is written, that the Christ should suffer and on the third day rise from the dead, (47) and that repentance and forgiveness of sins should be proclaimed in his name to all nations, beginning from Jerusalem. (48) You are witnesses of these things. (ESV)"/>
          <p:cNvSpPr txBox="1"/>
          <p:nvPr/>
        </p:nvSpPr>
        <p:spPr>
          <a:xfrm>
            <a:off x="1378619" y="1423987"/>
            <a:ext cx="17313276" cy="5787153"/>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defTabSz="914400">
              <a:defRPr b="0" sz="6400">
                <a:latin typeface="Times New Roman"/>
                <a:ea typeface="Times New Roman"/>
                <a:cs typeface="Times New Roman"/>
                <a:sym typeface="Times New Roman"/>
              </a:defRPr>
            </a:pPr>
            <a:r>
              <a:t>Luke 24:46-48 (46) and said to them, “Thus it is written, that the Christ should suffer and on the third day rise from the dead, (47) and that </a:t>
            </a:r>
            <a:r>
              <a:rPr u="sng">
                <a:solidFill>
                  <a:srgbClr val="000090"/>
                </a:solidFill>
              </a:rPr>
              <a:t>repentance</a:t>
            </a:r>
            <a:r>
              <a:t> and </a:t>
            </a:r>
            <a:r>
              <a:rPr u="sng">
                <a:solidFill>
                  <a:srgbClr val="000090"/>
                </a:solidFill>
              </a:rPr>
              <a:t>forgiveness of sins</a:t>
            </a:r>
            <a:r>
              <a:t> </a:t>
            </a:r>
            <a:r>
              <a:rPr u="sng"/>
              <a:t>should be proclaimed</a:t>
            </a:r>
            <a:r>
              <a:t> </a:t>
            </a:r>
            <a:r>
              <a:rPr u="sng">
                <a:solidFill>
                  <a:srgbClr val="000090"/>
                </a:solidFill>
              </a:rPr>
              <a:t>in his name</a:t>
            </a:r>
            <a:r>
              <a:t> </a:t>
            </a:r>
            <a:r>
              <a:rPr u="sng"/>
              <a:t>to all nations</a:t>
            </a:r>
            <a:r>
              <a:t>, beginning from Jerusalem. (48) You are witnesses of these things.</a:t>
            </a:r>
            <a:r>
              <a:rPr sz="5600"/>
              <a:t> </a:t>
            </a:r>
            <a:r>
              <a:rPr sz="3200"/>
              <a:t>(ESV)</a:t>
            </a:r>
          </a:p>
        </p:txBody>
      </p:sp>
      <p:pic>
        <p:nvPicPr>
          <p:cNvPr id="132" name="Preach the Gospel.gif" descr="Preach the Gospel.gif"/>
          <p:cNvPicPr>
            <a:picLocks noChangeAspect="1"/>
          </p:cNvPicPr>
          <p:nvPr/>
        </p:nvPicPr>
        <p:blipFill>
          <a:blip r:embed="rId3">
            <a:extLst/>
          </a:blip>
          <a:srcRect l="15582" t="12840" r="17063" b="14973"/>
          <a:stretch>
            <a:fillRect/>
          </a:stretch>
        </p:blipFill>
        <p:spPr>
          <a:xfrm>
            <a:off x="12748294" y="9342437"/>
            <a:ext cx="6400801" cy="4422776"/>
          </a:xfrm>
          <a:prstGeom prst="rect">
            <a:avLst/>
          </a:prstGeom>
          <a:ln w="12700">
            <a:miter lim="400000"/>
          </a:ln>
        </p:spPr>
      </p:pic>
      <p:sp>
        <p:nvSpPr>
          <p:cNvPr id="133" name="Matt. 28:18-20; Mark 16:15-16"/>
          <p:cNvSpPr txBox="1"/>
          <p:nvPr/>
        </p:nvSpPr>
        <p:spPr>
          <a:xfrm>
            <a:off x="2442244" y="12466637"/>
            <a:ext cx="11350626" cy="696859"/>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defTabSz="914400">
              <a:defRPr b="0" sz="3600">
                <a:latin typeface="Times New Roman"/>
                <a:ea typeface="Times New Roman"/>
                <a:cs typeface="Times New Roman"/>
                <a:sym typeface="Times New Roman"/>
              </a:defRPr>
            </a:lvl1pPr>
          </a:lstStyle>
          <a:p>
            <a:pPr/>
            <a:r>
              <a:t>Matt. 28:18-20; Mark 16:15-16</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 name="200235995-001.png" descr="200235995-001.png"/>
          <p:cNvPicPr>
            <a:picLocks noChangeAspect="1"/>
          </p:cNvPicPr>
          <p:nvPr/>
        </p:nvPicPr>
        <p:blipFill>
          <a:blip r:embed="rId2">
            <a:extLst/>
          </a:blip>
          <a:stretch>
            <a:fillRect/>
          </a:stretch>
        </p:blipFill>
        <p:spPr>
          <a:xfrm>
            <a:off x="3408839" y="7745"/>
            <a:ext cx="13179426" cy="13179426"/>
          </a:xfrm>
          <a:prstGeom prst="rect">
            <a:avLst/>
          </a:prstGeom>
          <a:ln w="12700">
            <a:miter lim="400000"/>
          </a:ln>
        </p:spPr>
      </p:pic>
      <p:pic>
        <p:nvPicPr>
          <p:cNvPr id="23" name="image.png" descr="image.png"/>
          <p:cNvPicPr>
            <a:picLocks noChangeAspect="1"/>
          </p:cNvPicPr>
          <p:nvPr/>
        </p:nvPicPr>
        <p:blipFill>
          <a:blip r:embed="rId3">
            <a:extLst/>
          </a:blip>
          <a:stretch>
            <a:fillRect/>
          </a:stretch>
        </p:blipFill>
        <p:spPr>
          <a:xfrm>
            <a:off x="1018064" y="10126470"/>
            <a:ext cx="18227676" cy="3902076"/>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Summary Checklist.jpg" descr="Summary Checklist.jpg"/>
          <p:cNvPicPr>
            <a:picLocks noChangeAspect="1"/>
          </p:cNvPicPr>
          <p:nvPr/>
        </p:nvPicPr>
        <p:blipFill>
          <a:blip r:embed="rId2">
            <a:extLst/>
          </a:blip>
          <a:stretch>
            <a:fillRect/>
          </a:stretch>
        </p:blipFill>
        <p:spPr>
          <a:xfrm>
            <a:off x="1653847" y="82008"/>
            <a:ext cx="5086351" cy="4419601"/>
          </a:xfrm>
          <a:prstGeom prst="rect">
            <a:avLst/>
          </a:prstGeom>
          <a:ln w="12700">
            <a:miter lim="400000"/>
          </a:ln>
        </p:spPr>
      </p:pic>
      <p:sp>
        <p:nvSpPr>
          <p:cNvPr id="136" name="Make Disciples Of All The Nations.…"/>
          <p:cNvSpPr txBox="1"/>
          <p:nvPr/>
        </p:nvSpPr>
        <p:spPr>
          <a:xfrm>
            <a:off x="2263447" y="4806408"/>
            <a:ext cx="17068801" cy="8280669"/>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defTabSz="1041400">
              <a:buClr>
                <a:srgbClr val="FF0000"/>
              </a:buClr>
              <a:buSzPct val="100000"/>
              <a:buChar char="✓"/>
              <a:defRPr b="0" sz="5600">
                <a:latin typeface="Times New Roman"/>
                <a:ea typeface="Times New Roman"/>
                <a:cs typeface="Times New Roman"/>
                <a:sym typeface="Times New Roman"/>
              </a:defRPr>
            </a:pPr>
            <a:r>
              <a:t>Make Disciples Of All The Nations.</a:t>
            </a:r>
          </a:p>
          <a:p>
            <a:pPr defTabSz="1041400">
              <a:buClr>
                <a:srgbClr val="FF0000"/>
              </a:buClr>
              <a:buSzPct val="100000"/>
              <a:buChar char="✓"/>
              <a:defRPr b="0" sz="5600">
                <a:latin typeface="Times New Roman"/>
                <a:ea typeface="Times New Roman"/>
                <a:cs typeface="Times New Roman"/>
                <a:sym typeface="Times New Roman"/>
              </a:defRPr>
            </a:pPr>
            <a:r>
              <a:t>Baptizing Them In The Name Of The 	Father, Son And Holy Spirit.</a:t>
            </a:r>
          </a:p>
          <a:p>
            <a:pPr defTabSz="1041400">
              <a:buClr>
                <a:srgbClr val="FF0000"/>
              </a:buClr>
              <a:buSzPct val="100000"/>
              <a:buChar char="✓"/>
              <a:defRPr b="0" sz="5600">
                <a:latin typeface="Times New Roman"/>
                <a:ea typeface="Times New Roman"/>
                <a:cs typeface="Times New Roman"/>
                <a:sym typeface="Times New Roman"/>
              </a:defRPr>
            </a:pPr>
            <a:r>
              <a:t>Teaching Them To Observe All That I 	Have Commanded You – With You 	Always To The End Of The Age.</a:t>
            </a:r>
          </a:p>
          <a:p>
            <a:pPr defTabSz="1041400">
              <a:buClr>
                <a:srgbClr val="FF0000"/>
              </a:buClr>
              <a:buSzPct val="100000"/>
              <a:buChar char="✓"/>
              <a:defRPr b="0" sz="5600">
                <a:latin typeface="Times New Roman"/>
                <a:ea typeface="Times New Roman"/>
                <a:cs typeface="Times New Roman"/>
                <a:sym typeface="Times New Roman"/>
              </a:defRPr>
            </a:pPr>
            <a:r>
              <a:t>Preach The Gospel</a:t>
            </a:r>
          </a:p>
          <a:p>
            <a:pPr defTabSz="1041400">
              <a:buClr>
                <a:srgbClr val="FF0000"/>
              </a:buClr>
              <a:buSzPct val="100000"/>
              <a:buChar char="✓"/>
              <a:defRPr b="0" sz="5600">
                <a:latin typeface="Times New Roman"/>
                <a:ea typeface="Times New Roman"/>
                <a:cs typeface="Times New Roman"/>
                <a:sym typeface="Times New Roman"/>
              </a:defRPr>
            </a:pPr>
            <a:r>
              <a:t>Believes And Is Baptized Will Be Saved</a:t>
            </a:r>
          </a:p>
          <a:p>
            <a:pPr defTabSz="1041400">
              <a:buClr>
                <a:srgbClr val="FF0000"/>
              </a:buClr>
              <a:buSzPct val="100000"/>
              <a:buChar char="✓"/>
              <a:defRPr b="0" sz="5600">
                <a:latin typeface="Times New Roman"/>
                <a:ea typeface="Times New Roman"/>
                <a:cs typeface="Times New Roman"/>
                <a:sym typeface="Times New Roman"/>
              </a:defRPr>
            </a:pPr>
            <a:r>
              <a:t>Repentance And Remission Of Sins 	Should Be Preached In His Name.</a:t>
            </a:r>
          </a:p>
        </p:txBody>
      </p:sp>
      <p:pic>
        <p:nvPicPr>
          <p:cNvPr id="137" name="image.png" descr="image.png"/>
          <p:cNvPicPr>
            <a:picLocks noChangeAspect="1"/>
          </p:cNvPicPr>
          <p:nvPr/>
        </p:nvPicPr>
        <p:blipFill>
          <a:blip r:embed="rId3">
            <a:extLst/>
          </a:blip>
          <a:stretch>
            <a:fillRect/>
          </a:stretch>
        </p:blipFill>
        <p:spPr>
          <a:xfrm>
            <a:off x="6213147" y="837658"/>
            <a:ext cx="12461876" cy="48895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image.png" descr="image.png"/>
          <p:cNvPicPr>
            <a:picLocks noChangeAspect="1"/>
          </p:cNvPicPr>
          <p:nvPr/>
        </p:nvPicPr>
        <p:blipFill>
          <a:blip r:embed="rId2">
            <a:extLst/>
          </a:blip>
          <a:stretch>
            <a:fillRect/>
          </a:stretch>
        </p:blipFill>
        <p:spPr>
          <a:xfrm>
            <a:off x="1491595" y="1180331"/>
            <a:ext cx="15982951" cy="12900026"/>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1" name="image.png" descr="image.png"/>
          <p:cNvPicPr>
            <a:picLocks noChangeAspect="1"/>
          </p:cNvPicPr>
          <p:nvPr/>
        </p:nvPicPr>
        <p:blipFill>
          <a:blip r:embed="rId2">
            <a:extLst/>
          </a:blip>
          <a:stretch>
            <a:fillRect/>
          </a:stretch>
        </p:blipFill>
        <p:spPr>
          <a:xfrm>
            <a:off x="3240322" y="-34489"/>
            <a:ext cx="12277726" cy="1987551"/>
          </a:xfrm>
          <a:prstGeom prst="rect">
            <a:avLst/>
          </a:prstGeom>
          <a:ln w="12700">
            <a:miter lim="400000"/>
          </a:ln>
        </p:spPr>
      </p:pic>
      <p:sp>
        <p:nvSpPr>
          <p:cNvPr id="142" name="37 Now when they heard this they were cut to the heart, and said to Peter and the rest of the apostles, “Brothers, what shall we do?” 38 And Peter said to them, “Repent and be baptized every one of you in the name of Jesus Christ for the forgiveness of your sins, and you will receive the gift of the Holy Spirit. 39 For the promise is for you and for your children and for all who are far off, everyone whom the Lord our God calls to himself.” 40 And with many other words he bore witness and continued to exhort them, saying, “Save yourselves from this crooked generation.” 41 So those who received his word were baptized, and there were added that day about three thousand souls. 42 And they devoted themselves to the apostles' teaching and the fellowship, to the breaking of bread and the prayers."/>
          <p:cNvSpPr txBox="1"/>
          <p:nvPr/>
        </p:nvSpPr>
        <p:spPr>
          <a:xfrm>
            <a:off x="570147" y="978336"/>
            <a:ext cx="17770476" cy="119938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defTabSz="914400">
              <a:defRPr b="0" sz="4400">
                <a:latin typeface="+mj-lt"/>
                <a:ea typeface="+mj-ea"/>
                <a:cs typeface="+mj-cs"/>
                <a:sym typeface="Arial Black"/>
              </a:defRPr>
            </a:pPr>
            <a:r>
              <a:t>37 Now when they heard this they were cut to the heart, and said to Peter and the rest of the apostles, “Brothers, </a:t>
            </a:r>
            <a:r>
              <a:rPr u="sng">
                <a:solidFill>
                  <a:srgbClr val="000090"/>
                </a:solidFill>
                <a:effectLst>
                  <a:outerShdw sx="100000" sy="100000" kx="0" ky="0" algn="b" rotWithShape="0" blurRad="12700" dist="25400" dir="2700000">
                    <a:srgbClr val="DDDDDD"/>
                  </a:outerShdw>
                </a:effectLst>
              </a:rPr>
              <a:t>what shall we do?</a:t>
            </a:r>
            <a:r>
              <a:t>” 38 And Peter said to them, “</a:t>
            </a:r>
            <a:r>
              <a:rPr u="sng">
                <a:solidFill>
                  <a:srgbClr val="000090"/>
                </a:solidFill>
                <a:effectLst>
                  <a:outerShdw sx="100000" sy="100000" kx="0" ky="0" algn="b" rotWithShape="0" blurRad="12700" dist="25400" dir="2700000">
                    <a:srgbClr val="DDDDDD"/>
                  </a:outerShdw>
                </a:effectLst>
              </a:rPr>
              <a:t>Repent and be baptized every one of you in the name of Jesus Christ for the forgiveness of your sins</a:t>
            </a:r>
            <a:r>
              <a:t>, and you will receive the gift of the Holy Spirit. 39 For the promise is for you and for your children and for all who are far off, everyone whom the Lord our God calls to himself.” 40 And with many other words he bore witness and continued to exhort them, saying, “</a:t>
            </a:r>
            <a:r>
              <a:rPr u="sng">
                <a:solidFill>
                  <a:srgbClr val="000090"/>
                </a:solidFill>
                <a:effectLst>
                  <a:outerShdw sx="100000" sy="100000" kx="0" ky="0" algn="b" rotWithShape="0" blurRad="12700" dist="25400" dir="2700000">
                    <a:srgbClr val="DDDDDD"/>
                  </a:outerShdw>
                </a:effectLst>
              </a:rPr>
              <a:t>Save yourselves from this crooked generation</a:t>
            </a:r>
            <a:r>
              <a:t>.” 41 So </a:t>
            </a:r>
            <a:r>
              <a:rPr u="sng">
                <a:solidFill>
                  <a:srgbClr val="000090"/>
                </a:solidFill>
                <a:effectLst>
                  <a:outerShdw sx="100000" sy="100000" kx="0" ky="0" algn="b" rotWithShape="0" blurRad="12700" dist="25400" dir="2700000">
                    <a:srgbClr val="DDDDDD"/>
                  </a:outerShdw>
                </a:effectLst>
              </a:rPr>
              <a:t>those who received his word were baptized</a:t>
            </a:r>
            <a:r>
              <a:t>, and there were added that day about three thousand souls. 42 And they devoted themselves to the apostles' teaching and the fellowship, to the breaking of bread and the prayers.</a:t>
            </a:r>
          </a:p>
        </p:txBody>
      </p:sp>
      <p:sp>
        <p:nvSpPr>
          <p:cNvPr id="143" name="Acts 2:37-42 ESV"/>
          <p:cNvSpPr txBox="1"/>
          <p:nvPr/>
        </p:nvSpPr>
        <p:spPr>
          <a:xfrm>
            <a:off x="11177822" y="12662336"/>
            <a:ext cx="7162801" cy="1088153"/>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defTabSz="914400">
              <a:defRPr b="0" sz="6400">
                <a:solidFill>
                  <a:srgbClr val="000090"/>
                </a:solidFill>
                <a:effectLst>
                  <a:outerShdw sx="100000" sy="100000" kx="0" ky="0" algn="b" rotWithShape="0" blurRad="12700" dist="25400" dir="2700000">
                    <a:srgbClr val="DDDDDD"/>
                  </a:outerShdw>
                </a:effectLst>
                <a:latin typeface="Times New Roman"/>
                <a:ea typeface="Times New Roman"/>
                <a:cs typeface="Times New Roman"/>
                <a:sym typeface="Times New Roman"/>
              </a:defRPr>
            </a:pPr>
            <a:r>
              <a:t>Acts 2:37-42</a:t>
            </a:r>
            <a:r>
              <a:rPr sz="3200"/>
              <a:t> ESV</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image.png" descr="image.png"/>
          <p:cNvPicPr>
            <a:picLocks noChangeAspect="1"/>
          </p:cNvPicPr>
          <p:nvPr/>
        </p:nvPicPr>
        <p:blipFill>
          <a:blip r:embed="rId3">
            <a:extLst/>
          </a:blip>
          <a:stretch>
            <a:fillRect/>
          </a:stretch>
        </p:blipFill>
        <p:spPr>
          <a:xfrm>
            <a:off x="1605425" y="20601"/>
            <a:ext cx="14836776" cy="2244726"/>
          </a:xfrm>
          <a:prstGeom prst="rect">
            <a:avLst/>
          </a:prstGeom>
          <a:ln w="12700">
            <a:miter lim="400000"/>
          </a:ln>
        </p:spPr>
      </p:pic>
      <p:sp>
        <p:nvSpPr>
          <p:cNvPr id="146" name="3  Or do you not know that all of us who have been baptized INTO Christ Jesus have been baptized INTO His death? 4  Therefore we have been buried with Him through baptism INTO death, so that as Christ was raised from the dead through the glory of the Father, so we too might walk in newness of life.  5  For if we have become UNITED WITH HIM in the likeness of His death, certainly we shall also be in the likeness of His resurrection,  6  knowing this, that our old self was crucified with Him, in order that our body of sin might be done away with, so that we would no longer be slaves to sin;  7  for he who has died is freed from sin.  8  Now if we have died with Christ, we believe that we shall also live with Him,"/>
          <p:cNvSpPr txBox="1"/>
          <p:nvPr/>
        </p:nvSpPr>
        <p:spPr>
          <a:xfrm>
            <a:off x="367175" y="1350926"/>
            <a:ext cx="17313276" cy="73075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defTabSz="914400">
              <a:spcBef>
                <a:spcPts val="1200"/>
              </a:spcBef>
              <a:defRPr b="0" sz="3600">
                <a:latin typeface="+mj-lt"/>
                <a:ea typeface="+mj-ea"/>
                <a:cs typeface="+mj-cs"/>
                <a:sym typeface="Arial Black"/>
              </a:defRPr>
            </a:pPr>
            <a:r>
              <a:t> 3  Or do you not know that all of us who have been </a:t>
            </a:r>
            <a:r>
              <a:rPr u="sng">
                <a:solidFill>
                  <a:srgbClr val="000090"/>
                </a:solidFill>
                <a:effectLst>
                  <a:outerShdw sx="100000" sy="100000" kx="0" ky="0" algn="b" rotWithShape="0" blurRad="12700" dist="25400" dir="2700000">
                    <a:srgbClr val="DDDDDD"/>
                  </a:outerShdw>
                </a:effectLst>
              </a:rPr>
              <a:t>baptized INTO Christ Jesus</a:t>
            </a:r>
            <a:r>
              <a:t> have been </a:t>
            </a:r>
            <a:r>
              <a:rPr u="sng">
                <a:solidFill>
                  <a:srgbClr val="DD121F"/>
                </a:solidFill>
                <a:effectLst>
                  <a:outerShdw sx="100000" sy="100000" kx="0" ky="0" algn="b" rotWithShape="0" blurRad="12700" dist="25400" dir="2700000">
                    <a:srgbClr val="DDDDDD"/>
                  </a:outerShdw>
                </a:effectLst>
              </a:rPr>
              <a:t>baptized INTO His death</a:t>
            </a:r>
            <a:r>
              <a:t>? 4  Therefore we have been </a:t>
            </a:r>
            <a:r>
              <a:rPr u="sng">
                <a:solidFill>
                  <a:srgbClr val="000090"/>
                </a:solidFill>
                <a:effectLst>
                  <a:outerShdw sx="100000" sy="100000" kx="0" ky="0" algn="b" rotWithShape="0" blurRad="12700" dist="25400" dir="2700000">
                    <a:srgbClr val="DDDDDD"/>
                  </a:outerShdw>
                </a:effectLst>
              </a:rPr>
              <a:t>buried with Him</a:t>
            </a:r>
            <a:r>
              <a:rPr u="sng">
                <a:effectLst>
                  <a:outerShdw sx="100000" sy="100000" kx="0" ky="0" algn="b" rotWithShape="0" blurRad="12700" dist="25400" dir="2700000">
                    <a:srgbClr val="DDDDDD"/>
                  </a:outerShdw>
                </a:effectLst>
              </a:rPr>
              <a:t> </a:t>
            </a:r>
            <a:r>
              <a:rPr u="sng">
                <a:solidFill>
                  <a:srgbClr val="000090"/>
                </a:solidFill>
                <a:effectLst>
                  <a:outerShdw sx="100000" sy="100000" kx="0" ky="0" algn="b" rotWithShape="0" blurRad="12700" dist="25400" dir="2700000">
                    <a:srgbClr val="DDDDDD"/>
                  </a:outerShdw>
                </a:effectLst>
              </a:rPr>
              <a:t>through </a:t>
            </a:r>
            <a:r>
              <a:rPr u="sng">
                <a:solidFill>
                  <a:srgbClr val="DD121F"/>
                </a:solidFill>
                <a:effectLst>
                  <a:outerShdw sx="100000" sy="100000" kx="0" ky="0" algn="b" rotWithShape="0" blurRad="12700" dist="25400" dir="2700000">
                    <a:srgbClr val="DDDDDD"/>
                  </a:outerShdw>
                </a:effectLst>
              </a:rPr>
              <a:t>baptism INTO death</a:t>
            </a:r>
            <a:r>
              <a:t>, so that as Christ was raised from the dead through the glory of the Father, </a:t>
            </a:r>
            <a:r>
              <a:rPr u="sng">
                <a:solidFill>
                  <a:srgbClr val="000090"/>
                </a:solidFill>
                <a:effectLst>
                  <a:outerShdw sx="100000" sy="100000" kx="0" ky="0" algn="b" rotWithShape="0" blurRad="12700" dist="25400" dir="2700000">
                    <a:srgbClr val="DDDDDD"/>
                  </a:outerShdw>
                </a:effectLst>
              </a:rPr>
              <a:t>so we too might walk in newness of life</a:t>
            </a:r>
            <a:r>
              <a:t>.  5  For if we have become UNITED WITH HIM in the likeness of His death, certainly we shall also be in the likeness of His resurrection,  6  knowing this, that </a:t>
            </a:r>
            <a:r>
              <a:rPr u="sng">
                <a:solidFill>
                  <a:srgbClr val="000090"/>
                </a:solidFill>
                <a:effectLst>
                  <a:outerShdw sx="100000" sy="100000" kx="0" ky="0" algn="b" rotWithShape="0" blurRad="12700" dist="25400" dir="2700000">
                    <a:srgbClr val="DDDDDD"/>
                  </a:outerShdw>
                </a:effectLst>
              </a:rPr>
              <a:t>our old self was crucified with Him</a:t>
            </a:r>
            <a:r>
              <a:rPr>
                <a:effectLst>
                  <a:outerShdw sx="100000" sy="100000" kx="0" ky="0" algn="b" rotWithShape="0" blurRad="12700" dist="25400" dir="2700000">
                    <a:srgbClr val="DDDDDD"/>
                  </a:outerShdw>
                </a:effectLst>
              </a:rPr>
              <a:t>, </a:t>
            </a:r>
            <a:r>
              <a:rPr u="sng">
                <a:effectLst>
                  <a:outerShdw sx="100000" sy="100000" kx="0" ky="0" algn="b" rotWithShape="0" blurRad="12700" dist="25400" dir="2700000">
                    <a:srgbClr val="DDDDDD"/>
                  </a:outerShdw>
                </a:effectLst>
              </a:rPr>
              <a:t>in order that our body of sin might be done away with, so that we would no longer be slaves to sin</a:t>
            </a:r>
            <a:r>
              <a:t>;  7  </a:t>
            </a:r>
            <a:r>
              <a:rPr u="sng">
                <a:solidFill>
                  <a:srgbClr val="FF0000"/>
                </a:solidFill>
                <a:effectLst>
                  <a:outerShdw sx="100000" sy="100000" kx="0" ky="0" algn="b" rotWithShape="0" blurRad="12700" dist="25400" dir="2700000">
                    <a:srgbClr val="DDDDDD"/>
                  </a:outerShdw>
                </a:effectLst>
              </a:rPr>
              <a:t>for he who has </a:t>
            </a:r>
            <a:r>
              <a:rPr u="sng">
                <a:solidFill>
                  <a:srgbClr val="DD121F"/>
                </a:solidFill>
                <a:effectLst>
                  <a:outerShdw sx="100000" sy="100000" kx="0" ky="0" algn="b" rotWithShape="0" blurRad="12700" dist="25400" dir="2700000">
                    <a:srgbClr val="DDDDDD"/>
                  </a:outerShdw>
                </a:effectLst>
              </a:rPr>
              <a:t>died is freed from sin</a:t>
            </a:r>
            <a:r>
              <a:t>.  8  Now if we have </a:t>
            </a:r>
            <a:r>
              <a:rPr u="sng">
                <a:solidFill>
                  <a:srgbClr val="DD121F"/>
                </a:solidFill>
                <a:effectLst>
                  <a:outerShdw sx="100000" sy="100000" kx="0" ky="0" algn="b" rotWithShape="0" blurRad="12700" dist="25400" dir="2700000">
                    <a:srgbClr val="DDDDDD"/>
                  </a:outerShdw>
                </a:effectLst>
              </a:rPr>
              <a:t>died with Christ</a:t>
            </a:r>
            <a:r>
              <a:t>, we believe that we shall also live with Him,</a:t>
            </a:r>
          </a:p>
        </p:txBody>
      </p:sp>
      <p:sp>
        <p:nvSpPr>
          <p:cNvPr id="147" name="Romans 6:3-8"/>
          <p:cNvSpPr txBox="1"/>
          <p:nvPr/>
        </p:nvSpPr>
        <p:spPr>
          <a:xfrm>
            <a:off x="5488450" y="12666626"/>
            <a:ext cx="6858001" cy="13258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defTabSz="914400">
              <a:defRPr b="0" sz="6400">
                <a:latin typeface="+mj-lt"/>
                <a:ea typeface="+mj-ea"/>
                <a:cs typeface="+mj-cs"/>
                <a:sym typeface="Arial Black"/>
              </a:defRPr>
            </a:lvl1pPr>
          </a:lstStyle>
          <a:p>
            <a:pPr/>
            <a:r>
              <a:t>Romans 6:3-8</a:t>
            </a:r>
          </a:p>
        </p:txBody>
      </p:sp>
      <p:sp>
        <p:nvSpPr>
          <p:cNvPr id="148" name="Rectangle"/>
          <p:cNvSpPr/>
          <p:nvPr/>
        </p:nvSpPr>
        <p:spPr>
          <a:xfrm>
            <a:off x="6250450" y="2155517"/>
            <a:ext cx="6339980" cy="651420"/>
          </a:xfrm>
          <a:prstGeom prst="rect">
            <a:avLst/>
          </a:prstGeom>
          <a:ln w="76200">
            <a:solidFill>
              <a:srgbClr val="FF0000"/>
            </a:solidFill>
          </a:ln>
        </p:spPr>
        <p:txBody>
          <a:bodyPr tIns="91439" bIns="91439"/>
          <a:lstStyle/>
          <a:p>
            <a:pPr defTabSz="914400">
              <a:lnSpc>
                <a:spcPct val="90000"/>
              </a:lnSpc>
              <a:spcBef>
                <a:spcPts val="1200"/>
              </a:spcBef>
              <a:defRPr b="0" sz="3600">
                <a:latin typeface="Times New Roman"/>
                <a:ea typeface="Times New Roman"/>
                <a:cs typeface="Times New Roman"/>
                <a:sym typeface="Times New Roman"/>
              </a:defRPr>
            </a:pPr>
          </a:p>
        </p:txBody>
      </p:sp>
      <p:sp>
        <p:nvSpPr>
          <p:cNvPr id="149" name="Rectangle"/>
          <p:cNvSpPr/>
          <p:nvPr/>
        </p:nvSpPr>
        <p:spPr>
          <a:xfrm>
            <a:off x="2916501" y="2836826"/>
            <a:ext cx="11642627" cy="660401"/>
          </a:xfrm>
          <a:prstGeom prst="rect">
            <a:avLst/>
          </a:prstGeom>
          <a:ln w="76200">
            <a:solidFill>
              <a:srgbClr val="FF0000"/>
            </a:solidFill>
          </a:ln>
        </p:spPr>
        <p:txBody>
          <a:bodyPr tIns="91439" bIns="91439"/>
          <a:lstStyle/>
          <a:p>
            <a:pPr defTabSz="914400">
              <a:lnSpc>
                <a:spcPct val="90000"/>
              </a:lnSpc>
              <a:spcBef>
                <a:spcPts val="1200"/>
              </a:spcBef>
              <a:defRPr b="0" sz="3600">
                <a:latin typeface="Times New Roman"/>
                <a:ea typeface="Times New Roman"/>
                <a:cs typeface="Times New Roman"/>
                <a:sym typeface="Times New Roman"/>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400"/>
                                  </p:stCondLst>
                                  <p:iterate type="el" backwards="0">
                                    <p:tmAbs val="0"/>
                                  </p:iterate>
                                  <p:childTnLst>
                                    <p:set>
                                      <p:cBhvr>
                                        <p:cTn id="6" fill="hold"/>
                                        <p:tgtEl>
                                          <p:spTgt spid="148"/>
                                        </p:tgtEl>
                                        <p:attrNameLst>
                                          <p:attrName>style.visibility</p:attrName>
                                        </p:attrNameLst>
                                      </p:cBhvr>
                                      <p:to>
                                        <p:strVal val="visible"/>
                                      </p:to>
                                    </p:set>
                                    <p:animEffect filter="wipe(left)" transition="in">
                                      <p:cBhvr>
                                        <p:cTn id="7" dur="2000"/>
                                        <p:tgtEl>
                                          <p:spTgt spid="148"/>
                                        </p:tgtEl>
                                      </p:cBhvr>
                                    </p:animEffect>
                                  </p:childTnLst>
                                </p:cTn>
                              </p:par>
                            </p:childTnLst>
                          </p:cTn>
                        </p:par>
                        <p:par>
                          <p:cTn id="8" fill="hold">
                            <p:stCondLst>
                              <p:cond delay="2400"/>
                            </p:stCondLst>
                            <p:childTnLst>
                              <p:par>
                                <p:cTn id="9" presetClass="entr" nodeType="afterEffect" presetSubtype="8" presetID="22" grpId="2" fill="hold">
                                  <p:stCondLst>
                                    <p:cond delay="400"/>
                                  </p:stCondLst>
                                  <p:iterate type="el" backwards="0">
                                    <p:tmAbs val="0"/>
                                  </p:iterate>
                                  <p:childTnLst>
                                    <p:set>
                                      <p:cBhvr>
                                        <p:cTn id="10" fill="hold"/>
                                        <p:tgtEl>
                                          <p:spTgt spid="149"/>
                                        </p:tgtEl>
                                        <p:attrNameLst>
                                          <p:attrName>style.visibility</p:attrName>
                                        </p:attrNameLst>
                                      </p:cBhvr>
                                      <p:to>
                                        <p:strVal val="visible"/>
                                      </p:to>
                                    </p:set>
                                    <p:animEffect filter="wipe(left)" transition="in">
                                      <p:cBhvr>
                                        <p:cTn id="11" dur="2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 grpId="2"/>
      <p:bldP build="whole" bldLvl="1" animBg="1" rev="0" advAuto="0" spid="148"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image.png" descr="image.png"/>
          <p:cNvPicPr>
            <a:picLocks noChangeAspect="1"/>
          </p:cNvPicPr>
          <p:nvPr/>
        </p:nvPicPr>
        <p:blipFill>
          <a:blip r:embed="rId2">
            <a:extLst/>
          </a:blip>
          <a:stretch>
            <a:fillRect/>
          </a:stretch>
        </p:blipFill>
        <p:spPr>
          <a:xfrm>
            <a:off x="1878788" y="-11025"/>
            <a:ext cx="14836776" cy="2244726"/>
          </a:xfrm>
          <a:prstGeom prst="rect">
            <a:avLst/>
          </a:prstGeom>
          <a:ln w="12700">
            <a:miter lim="400000"/>
          </a:ln>
        </p:spPr>
      </p:pic>
      <p:sp>
        <p:nvSpPr>
          <p:cNvPr id="154" name="26  for in Christ Jesus you are all sons of God, through faith.  27 For as many of you as were baptized into Christ have put on Christ."/>
          <p:cNvSpPr txBox="1"/>
          <p:nvPr/>
        </p:nvSpPr>
        <p:spPr>
          <a:xfrm>
            <a:off x="1189813" y="1763800"/>
            <a:ext cx="16002001" cy="47548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defTabSz="914400">
              <a:defRPr b="0" sz="5600">
                <a:latin typeface="+mj-lt"/>
                <a:ea typeface="+mj-ea"/>
                <a:cs typeface="+mj-cs"/>
                <a:sym typeface="Arial Black"/>
              </a:defRPr>
            </a:pPr>
            <a:r>
              <a:t>26  for in Christ Jesus you are all sons of God, through faith.  27 For as many of you as were </a:t>
            </a:r>
            <a:r>
              <a:rPr sz="7200" u="sng">
                <a:solidFill>
                  <a:srgbClr val="000090"/>
                </a:solidFill>
              </a:rPr>
              <a:t>baptized into Christ have put on Christ</a:t>
            </a:r>
            <a:r>
              <a:rPr sz="7200"/>
              <a:t>.</a:t>
            </a:r>
          </a:p>
        </p:txBody>
      </p:sp>
      <p:pic>
        <p:nvPicPr>
          <p:cNvPr id="155" name="Preach the Gospel.gif" descr="Preach the Gospel.gif"/>
          <p:cNvPicPr>
            <a:picLocks noChangeAspect="1"/>
          </p:cNvPicPr>
          <p:nvPr/>
        </p:nvPicPr>
        <p:blipFill>
          <a:blip r:embed="rId3">
            <a:extLst/>
          </a:blip>
          <a:srcRect l="15582" t="12840" r="17063" b="14973"/>
          <a:stretch>
            <a:fillRect/>
          </a:stretch>
        </p:blipFill>
        <p:spPr>
          <a:xfrm>
            <a:off x="10519252" y="10802849"/>
            <a:ext cx="4234161" cy="2924352"/>
          </a:xfrm>
          <a:prstGeom prst="rect">
            <a:avLst/>
          </a:prstGeom>
          <a:ln w="12700">
            <a:miter lim="400000"/>
          </a:ln>
        </p:spPr>
      </p:pic>
      <p:sp>
        <p:nvSpPr>
          <p:cNvPr id="156" name="Galatians 3:26-27 ESV"/>
          <p:cNvSpPr txBox="1"/>
          <p:nvPr/>
        </p:nvSpPr>
        <p:spPr>
          <a:xfrm>
            <a:off x="1704163" y="12504825"/>
            <a:ext cx="11350626" cy="8305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defTabSz="914400">
              <a:defRPr b="0" sz="3600">
                <a:latin typeface="+mj-lt"/>
                <a:ea typeface="+mj-ea"/>
                <a:cs typeface="+mj-cs"/>
                <a:sym typeface="Arial Black"/>
              </a:defRPr>
            </a:lvl1pPr>
          </a:lstStyle>
          <a:p>
            <a:pPr/>
            <a:r>
              <a:t>Galatians 3:26-27 ESV</a:t>
            </a:r>
          </a:p>
        </p:txBody>
      </p:sp>
      <p:grpSp>
        <p:nvGrpSpPr>
          <p:cNvPr id="159" name="Group"/>
          <p:cNvGrpSpPr/>
          <p:nvPr/>
        </p:nvGrpSpPr>
        <p:grpSpPr>
          <a:xfrm>
            <a:off x="504012" y="6235696"/>
            <a:ext cx="17526003" cy="4494305"/>
            <a:chOff x="0" y="0"/>
            <a:chExt cx="17526001" cy="4494303"/>
          </a:xfrm>
        </p:grpSpPr>
        <p:sp>
          <p:nvSpPr>
            <p:cNvPr id="157" name="Shape"/>
            <p:cNvSpPr/>
            <p:nvPr/>
          </p:nvSpPr>
          <p:spPr>
            <a:xfrm>
              <a:off x="0" y="0"/>
              <a:ext cx="17526002" cy="44943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5486"/>
                  </a:moveTo>
                  <a:cubicBezTo>
                    <a:pt x="1612" y="5486"/>
                    <a:pt x="0" y="6689"/>
                    <a:pt x="0" y="8172"/>
                  </a:cubicBezTo>
                  <a:lnTo>
                    <a:pt x="0" y="18914"/>
                  </a:lnTo>
                  <a:cubicBezTo>
                    <a:pt x="0" y="20398"/>
                    <a:pt x="1612" y="21600"/>
                    <a:pt x="3600" y="21600"/>
                  </a:cubicBezTo>
                  <a:lnTo>
                    <a:pt x="18000" y="21600"/>
                  </a:lnTo>
                  <a:cubicBezTo>
                    <a:pt x="19988" y="21600"/>
                    <a:pt x="21600" y="20398"/>
                    <a:pt x="21600" y="18914"/>
                  </a:cubicBezTo>
                  <a:lnTo>
                    <a:pt x="21600" y="8172"/>
                  </a:lnTo>
                  <a:cubicBezTo>
                    <a:pt x="21600" y="6689"/>
                    <a:pt x="19988" y="5486"/>
                    <a:pt x="18000" y="5486"/>
                  </a:cubicBezTo>
                  <a:lnTo>
                    <a:pt x="9000" y="5486"/>
                  </a:lnTo>
                  <a:lnTo>
                    <a:pt x="10764" y="0"/>
                  </a:lnTo>
                  <a:lnTo>
                    <a:pt x="3600" y="5486"/>
                  </a:lnTo>
                  <a:close/>
                </a:path>
              </a:pathLst>
            </a:custGeom>
            <a:solidFill>
              <a:srgbClr val="FFFF00"/>
            </a:solidFill>
            <a:ln w="50800" cap="flat">
              <a:solidFill>
                <a:srgbClr val="000000"/>
              </a:solidFill>
              <a:prstDash val="solid"/>
              <a:round/>
            </a:ln>
            <a:effectLst>
              <a:outerShdw sx="100000" sy="100000" kx="0" ky="0" algn="b" rotWithShape="0" blurRad="127000" dist="203200" dir="2700000">
                <a:srgbClr val="CECECE"/>
              </a:outerShdw>
            </a:effectLst>
          </p:spPr>
          <p:txBody>
            <a:bodyPr wrap="square" lIns="91439" tIns="91439" rIns="91439" bIns="91439" numCol="1" anchor="ctr">
              <a:noAutofit/>
            </a:bodyPr>
            <a:lstStyle/>
            <a:p>
              <a:pPr algn="ctr" defTabSz="914400">
                <a:lnSpc>
                  <a:spcPct val="90000"/>
                </a:lnSpc>
                <a:spcBef>
                  <a:spcPts val="1200"/>
                </a:spcBef>
                <a:defRPr b="0" sz="7400">
                  <a:latin typeface="Times New Roman"/>
                  <a:ea typeface="Times New Roman"/>
                  <a:cs typeface="Times New Roman"/>
                  <a:sym typeface="Times New Roman"/>
                </a:defRPr>
              </a:pPr>
            </a:p>
          </p:txBody>
        </p:sp>
        <p:sp>
          <p:nvSpPr>
            <p:cNvPr id="158" name="This Is How One Puts On Christ.…"/>
            <p:cNvSpPr txBox="1"/>
            <p:nvPr/>
          </p:nvSpPr>
          <p:spPr>
            <a:xfrm>
              <a:off x="641808" y="1611150"/>
              <a:ext cx="16242385" cy="241350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914400">
                <a:lnSpc>
                  <a:spcPct val="90000"/>
                </a:lnSpc>
                <a:spcBef>
                  <a:spcPts val="2600"/>
                </a:spcBef>
                <a:buClr>
                  <a:srgbClr val="DD121F"/>
                </a:buClr>
                <a:buSzPct val="100000"/>
                <a:buChar char="✓"/>
                <a:defRPr b="0" sz="8000">
                  <a:latin typeface="Marker Felt"/>
                  <a:ea typeface="Marker Felt"/>
                  <a:cs typeface="Marker Felt"/>
                  <a:sym typeface="Marker Felt"/>
                </a:defRPr>
              </a:pPr>
              <a:r>
                <a:t>This Is How One Puts On Christ.</a:t>
              </a:r>
            </a:p>
            <a:p>
              <a:pPr algn="ctr" defTabSz="914400">
                <a:lnSpc>
                  <a:spcPct val="90000"/>
                </a:lnSpc>
                <a:spcBef>
                  <a:spcPts val="2600"/>
                </a:spcBef>
                <a:buClr>
                  <a:srgbClr val="DD121F"/>
                </a:buClr>
                <a:buSzPct val="100000"/>
                <a:buChar char="✓"/>
                <a:defRPr b="0" sz="8000">
                  <a:latin typeface="Marker Felt"/>
                  <a:ea typeface="Marker Felt"/>
                  <a:cs typeface="Marker Felt"/>
                  <a:sym typeface="Marker Felt"/>
                </a:defRPr>
              </a:pPr>
              <a:r>
                <a:t>Out Of An Obedient Faith.</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59"/>
                                        </p:tgtEl>
                                        <p:attrNameLst>
                                          <p:attrName>style.visibility</p:attrName>
                                        </p:attrNameLst>
                                      </p:cBhvr>
                                      <p:to>
                                        <p:strVal val="visible"/>
                                      </p:to>
                                    </p:set>
                                    <p:animEffect filter="wipe(left)" transition="in">
                                      <p:cBhvr>
                                        <p:cTn id="7" dur="2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image.png" descr="image.png"/>
          <p:cNvPicPr>
            <a:picLocks noChangeAspect="1"/>
          </p:cNvPicPr>
          <p:nvPr/>
        </p:nvPicPr>
        <p:blipFill>
          <a:blip r:embed="rId3">
            <a:extLst/>
          </a:blip>
          <a:stretch>
            <a:fillRect/>
          </a:stretch>
        </p:blipFill>
        <p:spPr>
          <a:xfrm>
            <a:off x="3627131" y="12042618"/>
            <a:ext cx="11985626" cy="2257426"/>
          </a:xfrm>
          <a:prstGeom prst="rect">
            <a:avLst/>
          </a:prstGeom>
          <a:ln w="12700">
            <a:miter lim="400000"/>
          </a:ln>
        </p:spPr>
      </p:pic>
      <p:sp>
        <p:nvSpPr>
          <p:cNvPr id="162" name="(12) having been buried with Him in baptism, in which you were also raised with him through faith in the powerful working of God, who raised him from the dead. (13) And you, who were dead in your trespasses and the uncircumcision of your flesh, God made alive together with him, having forgiven us all our trespasses,"/>
          <p:cNvSpPr txBox="1"/>
          <p:nvPr/>
        </p:nvSpPr>
        <p:spPr>
          <a:xfrm>
            <a:off x="1021298" y="320518"/>
            <a:ext cx="16819466" cy="98983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defTabSz="914400">
              <a:defRPr b="0" sz="6000">
                <a:latin typeface="+mj-lt"/>
                <a:ea typeface="+mj-ea"/>
                <a:cs typeface="+mj-cs"/>
                <a:sym typeface="Arial Black"/>
              </a:defRPr>
            </a:pPr>
            <a:r>
              <a:t>(12) having been </a:t>
            </a:r>
            <a:r>
              <a:rPr u="sng">
                <a:solidFill>
                  <a:srgbClr val="000090"/>
                </a:solidFill>
              </a:rPr>
              <a:t>buried with Him</a:t>
            </a:r>
            <a:r>
              <a:t> </a:t>
            </a:r>
            <a:r>
              <a:rPr u="sng">
                <a:solidFill>
                  <a:srgbClr val="DD121F"/>
                </a:solidFill>
                <a:effectLst>
                  <a:outerShdw sx="100000" sy="100000" kx="0" ky="0" algn="b" rotWithShape="0" blurRad="12700" dist="25400" dir="2700000">
                    <a:srgbClr val="DDDDDD"/>
                  </a:outerShdw>
                </a:effectLst>
              </a:rPr>
              <a:t>in baptism, in which</a:t>
            </a:r>
            <a:r>
              <a:t> you were also </a:t>
            </a:r>
            <a:r>
              <a:rPr u="sng">
                <a:solidFill>
                  <a:srgbClr val="000090"/>
                </a:solidFill>
              </a:rPr>
              <a:t>raised with him</a:t>
            </a:r>
            <a:r>
              <a:t> </a:t>
            </a:r>
            <a:r>
              <a:rPr u="sng">
                <a:solidFill>
                  <a:srgbClr val="0A7F01"/>
                </a:solidFill>
                <a:effectLst>
                  <a:outerShdw sx="100000" sy="100000" kx="0" ky="0" algn="b" rotWithShape="0" blurRad="12700" dist="25400" dir="2700000">
                    <a:srgbClr val="DDDDDD"/>
                  </a:outerShdw>
                </a:effectLst>
              </a:rPr>
              <a:t>through faith in the powerful working of God</a:t>
            </a:r>
            <a:r>
              <a:rPr>
                <a:solidFill>
                  <a:srgbClr val="0A7F01"/>
                </a:solidFill>
                <a:effectLst>
                  <a:outerShdw sx="100000" sy="100000" kx="0" ky="0" algn="b" rotWithShape="0" blurRad="12700" dist="25400" dir="2700000">
                    <a:srgbClr val="DDDDDD"/>
                  </a:outerShdw>
                </a:effectLst>
              </a:rPr>
              <a:t>,</a:t>
            </a:r>
            <a:r>
              <a:t> who raised him from the dead. (13) And you, who were dead in your trespasses and the uncircumcision of your flesh, </a:t>
            </a:r>
            <a:r>
              <a:rPr u="sng">
                <a:solidFill>
                  <a:srgbClr val="0A7F01"/>
                </a:solidFill>
                <a:effectLst>
                  <a:outerShdw sx="100000" sy="100000" kx="0" ky="0" algn="b" rotWithShape="0" blurRad="12700" dist="25400" dir="2700000">
                    <a:srgbClr val="DDDDDD"/>
                  </a:outerShdw>
                </a:effectLst>
              </a:rPr>
              <a:t>God made alive together with him, having forgiven us all our trespasses</a:t>
            </a:r>
            <a:r>
              <a:t>,</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image.png" descr="image.png"/>
          <p:cNvPicPr>
            <a:picLocks noChangeAspect="1"/>
          </p:cNvPicPr>
          <p:nvPr/>
        </p:nvPicPr>
        <p:blipFill>
          <a:blip r:embed="rId3">
            <a:extLst/>
          </a:blip>
          <a:stretch>
            <a:fillRect/>
          </a:stretch>
        </p:blipFill>
        <p:spPr>
          <a:xfrm>
            <a:off x="2099030" y="12529404"/>
            <a:ext cx="11607801" cy="2254251"/>
          </a:xfrm>
          <a:prstGeom prst="rect">
            <a:avLst/>
          </a:prstGeom>
          <a:ln w="12700">
            <a:miter lim="400000"/>
          </a:ln>
        </p:spPr>
      </p:pic>
      <p:sp>
        <p:nvSpPr>
          <p:cNvPr id="167" name="(12) having been buried with Him in baptism, in which you were also raised with him through faith in the powerful working of God, who raised him from the dead. (13) And you, who were dead in your trespasses and the uncircumcision of your flesh, God made alive together with him, having forgiven us all our trespasses, ESV"/>
          <p:cNvSpPr txBox="1"/>
          <p:nvPr/>
        </p:nvSpPr>
        <p:spPr>
          <a:xfrm>
            <a:off x="1044930" y="191354"/>
            <a:ext cx="8382001" cy="112064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defTabSz="914400">
              <a:defRPr b="0" sz="4400">
                <a:latin typeface="+mj-lt"/>
                <a:ea typeface="+mj-ea"/>
                <a:cs typeface="+mj-cs"/>
                <a:sym typeface="Arial Black"/>
              </a:defRPr>
            </a:pPr>
            <a:r>
              <a:t>(12) having been </a:t>
            </a:r>
            <a:r>
              <a:rPr u="sng">
                <a:solidFill>
                  <a:srgbClr val="000090"/>
                </a:solidFill>
              </a:rPr>
              <a:t>buried with Him</a:t>
            </a:r>
            <a:r>
              <a:t> </a:t>
            </a:r>
            <a:r>
              <a:rPr u="sng">
                <a:solidFill>
                  <a:srgbClr val="DD121F"/>
                </a:solidFill>
                <a:effectLst>
                  <a:outerShdw sx="100000" sy="100000" kx="0" ky="0" algn="b" rotWithShape="0" blurRad="12700" dist="25400" dir="2700000">
                    <a:srgbClr val="DDDDDD"/>
                  </a:outerShdw>
                </a:effectLst>
              </a:rPr>
              <a:t>in baptism, in which</a:t>
            </a:r>
            <a:r>
              <a:t> you were also </a:t>
            </a:r>
            <a:r>
              <a:rPr u="sng">
                <a:solidFill>
                  <a:srgbClr val="000090"/>
                </a:solidFill>
              </a:rPr>
              <a:t>raised with him</a:t>
            </a:r>
            <a:r>
              <a:t> </a:t>
            </a:r>
            <a:r>
              <a:rPr u="sng">
                <a:solidFill>
                  <a:srgbClr val="0A7F01"/>
                </a:solidFill>
                <a:effectLst>
                  <a:outerShdw sx="100000" sy="100000" kx="0" ky="0" algn="b" rotWithShape="0" blurRad="12700" dist="25400" dir="2700000">
                    <a:srgbClr val="DDDDDD"/>
                  </a:outerShdw>
                </a:effectLst>
              </a:rPr>
              <a:t>through faith in the powerful working of God</a:t>
            </a:r>
            <a:r>
              <a:rPr>
                <a:solidFill>
                  <a:srgbClr val="0A7F01"/>
                </a:solidFill>
                <a:effectLst>
                  <a:outerShdw sx="100000" sy="100000" kx="0" ky="0" algn="b" rotWithShape="0" blurRad="12700" dist="25400" dir="2700000">
                    <a:srgbClr val="DDDDDD"/>
                  </a:outerShdw>
                </a:effectLst>
              </a:rPr>
              <a:t>,</a:t>
            </a:r>
            <a:r>
              <a:t> who raised him from the dead. (13) And you, who were dead in your trespasses and the uncircumcision of your flesh, </a:t>
            </a:r>
            <a:r>
              <a:rPr u="sng">
                <a:solidFill>
                  <a:srgbClr val="0A7F01"/>
                </a:solidFill>
                <a:effectLst>
                  <a:outerShdw sx="100000" sy="100000" kx="0" ky="0" algn="b" rotWithShape="0" blurRad="12700" dist="25400" dir="2700000">
                    <a:srgbClr val="DDDDDD"/>
                  </a:outerShdw>
                </a:effectLst>
              </a:rPr>
              <a:t>God made alive together with him, having forgiven us all our trespasses</a:t>
            </a:r>
            <a:r>
              <a:t>, ESV</a:t>
            </a:r>
          </a:p>
        </p:txBody>
      </p:sp>
      <p:sp>
        <p:nvSpPr>
          <p:cNvPr id="168" name="If Not Baptized In The Baptism Of Christ…"/>
          <p:cNvSpPr/>
          <p:nvPr/>
        </p:nvSpPr>
        <p:spPr>
          <a:xfrm>
            <a:off x="10036530" y="496154"/>
            <a:ext cx="8382001" cy="7459981"/>
          </a:xfrm>
          <a:prstGeom prst="rect">
            <a:avLst/>
          </a:prstGeom>
          <a:ln w="152400">
            <a:solidFill>
              <a:srgbClr val="000000"/>
            </a:solidFill>
          </a:ln>
          <a:extLst>
            <a:ext uri="{C572A759-6A51-4108-AA02-DFA0A04FC94B}">
              <ma14:wrappingTextBoxFlag xmlns:ma14="http://schemas.microsoft.com/office/mac/drawingml/2011/main" val="1"/>
            </a:ext>
          </a:extLst>
        </p:spPr>
        <p:txBody>
          <a:bodyPr tIns="91439" bIns="91439">
            <a:spAutoFit/>
          </a:bodyPr>
          <a:lstStyle/>
          <a:p>
            <a:pPr defTabSz="914400">
              <a:defRPr b="0" sz="3600">
                <a:latin typeface="+mj-lt"/>
                <a:ea typeface="+mj-ea"/>
                <a:cs typeface="+mj-cs"/>
                <a:sym typeface="Arial Black"/>
              </a:defRPr>
            </a:pPr>
            <a:r>
              <a:t>If Not Baptized In The Baptism Of Christ</a:t>
            </a:r>
          </a:p>
          <a:p>
            <a:pPr algn="ctr" defTabSz="914400">
              <a:defRPr b="0" sz="3600" u="sng">
                <a:solidFill>
                  <a:srgbClr val="DD121F"/>
                </a:solidFill>
                <a:effectLst>
                  <a:outerShdw sx="100000" sy="100000" kx="0" ky="0" algn="b" rotWithShape="0" blurRad="12700" dist="25400" dir="2700000">
                    <a:srgbClr val="DDDDDD"/>
                  </a:outerShdw>
                </a:effectLst>
                <a:latin typeface="+mj-lt"/>
                <a:ea typeface="+mj-ea"/>
                <a:cs typeface="+mj-cs"/>
                <a:sym typeface="Arial Black"/>
              </a:defRPr>
            </a:pPr>
            <a:r>
              <a:t>Then… </a:t>
            </a:r>
          </a:p>
          <a:p>
            <a:pPr algn="ctr" defTabSz="914400">
              <a:defRPr b="0" sz="3600" u="sng">
                <a:solidFill>
                  <a:srgbClr val="DD121F"/>
                </a:solidFill>
                <a:effectLst>
                  <a:outerShdw sx="100000" sy="100000" kx="0" ky="0" algn="b" rotWithShape="0" blurRad="12700" dist="25400" dir="2700000">
                    <a:srgbClr val="DDDDDD"/>
                  </a:outerShdw>
                </a:effectLst>
                <a:latin typeface="+mj-lt"/>
                <a:ea typeface="+mj-ea"/>
                <a:cs typeface="+mj-cs"/>
                <a:sym typeface="Arial Black"/>
              </a:defRPr>
            </a:pPr>
          </a:p>
          <a:p>
            <a:pPr defTabSz="914400">
              <a:buClr>
                <a:srgbClr val="DD121F"/>
              </a:buClr>
              <a:buSzPct val="100000"/>
              <a:buChar char="✓"/>
              <a:defRPr b="0" sz="3600">
                <a:latin typeface="+mj-lt"/>
                <a:ea typeface="+mj-ea"/>
                <a:cs typeface="+mj-cs"/>
                <a:sym typeface="Arial Black"/>
              </a:defRPr>
            </a:pPr>
            <a:r>
              <a:t>Not Buried With Him,</a:t>
            </a:r>
          </a:p>
          <a:p>
            <a:pPr defTabSz="914400">
              <a:buClr>
                <a:srgbClr val="DD121F"/>
              </a:buClr>
              <a:buSzPct val="100000"/>
              <a:buChar char="✓"/>
              <a:defRPr b="0" sz="3600">
                <a:latin typeface="+mj-lt"/>
                <a:ea typeface="+mj-ea"/>
                <a:cs typeface="+mj-cs"/>
                <a:sym typeface="Arial Black"/>
              </a:defRPr>
            </a:pPr>
            <a:r>
              <a:t>Not Raised With Him,</a:t>
            </a:r>
          </a:p>
          <a:p>
            <a:pPr defTabSz="914400">
              <a:buClr>
                <a:srgbClr val="DD121F"/>
              </a:buClr>
              <a:buSzPct val="100000"/>
              <a:buChar char="✓"/>
              <a:defRPr b="0" sz="3600">
                <a:latin typeface="+mj-lt"/>
                <a:ea typeface="+mj-ea"/>
                <a:cs typeface="+mj-cs"/>
                <a:sym typeface="Arial Black"/>
              </a:defRPr>
            </a:pPr>
            <a:r>
              <a:t>Not Had God’s 	Working In This</a:t>
            </a:r>
          </a:p>
          <a:p>
            <a:pPr defTabSz="914400">
              <a:buClr>
                <a:srgbClr val="DD121F"/>
              </a:buClr>
              <a:buSzPct val="100000"/>
              <a:buChar char="✓"/>
              <a:defRPr b="0" sz="3600">
                <a:latin typeface="+mj-lt"/>
                <a:ea typeface="+mj-ea"/>
                <a:cs typeface="+mj-cs"/>
                <a:sym typeface="Arial Black"/>
              </a:defRPr>
            </a:pPr>
            <a:r>
              <a:t>Not Made Alive</a:t>
            </a:r>
          </a:p>
          <a:p>
            <a:pPr defTabSz="914400">
              <a:buClr>
                <a:srgbClr val="DD121F"/>
              </a:buClr>
              <a:buSzPct val="100000"/>
              <a:buChar char="✓"/>
              <a:defRPr b="0" sz="3600">
                <a:latin typeface="+mj-lt"/>
                <a:ea typeface="+mj-ea"/>
                <a:cs typeface="+mj-cs"/>
                <a:sym typeface="Arial Black"/>
              </a:defRPr>
            </a:pPr>
            <a:r>
              <a:t>Not Had Our 	Trespasses Forgiven.</a:t>
            </a:r>
          </a:p>
        </p:txBody>
      </p:sp>
      <p:sp>
        <p:nvSpPr>
          <p:cNvPr id="169" name="Purpose of Baptism…"/>
          <p:cNvSpPr txBox="1"/>
          <p:nvPr/>
        </p:nvSpPr>
        <p:spPr>
          <a:xfrm>
            <a:off x="11316752" y="8598754"/>
            <a:ext cx="5808857" cy="906781"/>
          </a:xfrm>
          <a:prstGeom prst="rect">
            <a:avLst/>
          </a:prstGeom>
          <a:solidFill>
            <a:srgbClr val="FFFF00"/>
          </a:solidFill>
          <a:ln w="76200">
            <a:solidFill>
              <a:srgbClr val="DD121F"/>
            </a:solidFill>
          </a:ln>
          <a:extLst>
            <a:ext uri="{C572A759-6A51-4108-AA02-DFA0A04FC94B}">
              <ma14:wrappingTextBoxFlag xmlns:ma14="http://schemas.microsoft.com/office/mac/drawingml/2011/main" val="1"/>
            </a:ext>
          </a:extLst>
        </p:spPr>
        <p:txBody>
          <a:bodyPr wrap="none" tIns="91439" bIns="91439">
            <a:spAutoFit/>
          </a:bodyPr>
          <a:lstStyle>
            <a:lvl1pPr defTabSz="914400">
              <a:defRPr b="0" sz="3600">
                <a:latin typeface="+mj-lt"/>
                <a:ea typeface="+mj-ea"/>
                <a:cs typeface="+mj-cs"/>
                <a:sym typeface="Arial Black"/>
              </a:defRPr>
            </a:lvl1pPr>
          </a:lstStyle>
          <a:p>
            <a:pPr/>
            <a:r>
              <a:t>Purpose of Baptism… </a:t>
            </a:r>
          </a:p>
        </p:txBody>
      </p:sp>
      <p:grpSp>
        <p:nvGrpSpPr>
          <p:cNvPr id="172" name="Group"/>
          <p:cNvGrpSpPr/>
          <p:nvPr/>
        </p:nvGrpSpPr>
        <p:grpSpPr>
          <a:xfrm>
            <a:off x="6988530" y="10402154"/>
            <a:ext cx="8229601" cy="2590801"/>
            <a:chOff x="0" y="0"/>
            <a:chExt cx="8229600" cy="2590800"/>
          </a:xfrm>
        </p:grpSpPr>
        <p:sp>
          <p:nvSpPr>
            <p:cNvPr id="170" name="Arrow"/>
            <p:cNvSpPr/>
            <p:nvPr/>
          </p:nvSpPr>
          <p:spPr>
            <a:xfrm>
              <a:off x="0" y="0"/>
              <a:ext cx="8229600" cy="2590800"/>
            </a:xfrm>
            <a:prstGeom prst="rightArrow">
              <a:avLst>
                <a:gd name="adj1" fmla="val 50000"/>
                <a:gd name="adj2" fmla="val 50000"/>
              </a:avLst>
            </a:prstGeom>
            <a:solidFill>
              <a:srgbClr val="DD121F"/>
            </a:solidFill>
            <a:ln w="50800" cap="flat">
              <a:solidFill>
                <a:srgbClr val="000000"/>
              </a:solidFill>
              <a:prstDash val="solid"/>
              <a:round/>
            </a:ln>
            <a:effectLst>
              <a:outerShdw sx="100000" sy="100000" kx="0" ky="0" algn="b" rotWithShape="0" blurRad="127000" dist="203200" dir="2700000">
                <a:srgbClr val="CECECE"/>
              </a:outerShdw>
            </a:effectLst>
          </p:spPr>
          <p:txBody>
            <a:bodyPr wrap="square" lIns="91439" tIns="91439" rIns="91439" bIns="91439" numCol="1" anchor="t">
              <a:noAutofit/>
            </a:bodyPr>
            <a:lstStyle/>
            <a:p>
              <a:pPr algn="ctr" defTabSz="914400">
                <a:lnSpc>
                  <a:spcPct val="90000"/>
                </a:lnSpc>
                <a:spcBef>
                  <a:spcPts val="1200"/>
                </a:spcBef>
                <a:defRPr b="0" sz="4000">
                  <a:solidFill>
                    <a:srgbClr val="FFFFFF"/>
                  </a:solidFill>
                  <a:effectLst>
                    <a:outerShdw sx="100000" sy="100000" kx="0" ky="0" algn="b" rotWithShape="0" blurRad="12700" dist="25400" dir="2700000">
                      <a:srgbClr val="000000"/>
                    </a:outerShdw>
                  </a:effectLst>
                  <a:latin typeface="Times New Roman"/>
                  <a:ea typeface="Times New Roman"/>
                  <a:cs typeface="Times New Roman"/>
                  <a:sym typeface="Times New Roman"/>
                </a:defRPr>
              </a:pPr>
            </a:p>
          </p:txBody>
        </p:sp>
        <p:sp>
          <p:nvSpPr>
            <p:cNvPr id="171" name="Do We Bury People Who Are Dead or Alive?"/>
            <p:cNvSpPr txBox="1"/>
            <p:nvPr/>
          </p:nvSpPr>
          <p:spPr>
            <a:xfrm>
              <a:off x="685800" y="697230"/>
              <a:ext cx="5486400" cy="12446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lvl1pPr algn="ctr" defTabSz="914400">
                <a:lnSpc>
                  <a:spcPct val="90000"/>
                </a:lnSpc>
                <a:spcBef>
                  <a:spcPts val="1400"/>
                </a:spcBef>
                <a:defRPr b="0" sz="4000">
                  <a:solidFill>
                    <a:srgbClr val="FFFFFF"/>
                  </a:solidFill>
                  <a:effectLst>
                    <a:outerShdw sx="100000" sy="100000" kx="0" ky="0" algn="b" rotWithShape="0" blurRad="12700" dist="25400" dir="2700000">
                      <a:srgbClr val="000000"/>
                    </a:outerShdw>
                  </a:effectLst>
                  <a:latin typeface="Marker Felt"/>
                  <a:ea typeface="Marker Felt"/>
                  <a:cs typeface="Marker Felt"/>
                  <a:sym typeface="Marker Felt"/>
                </a:defRPr>
              </a:lvl1pPr>
            </a:lstStyle>
            <a:p>
              <a:pPr/>
              <a:r>
                <a:t>Do We Bury People Who Are Dead or Alive?</a:t>
              </a:r>
            </a:p>
          </p:txBody>
        </p:sp>
      </p:grpSp>
      <p:grpSp>
        <p:nvGrpSpPr>
          <p:cNvPr id="175" name="Group"/>
          <p:cNvGrpSpPr/>
          <p:nvPr/>
        </p:nvGrpSpPr>
        <p:grpSpPr>
          <a:xfrm>
            <a:off x="14227531" y="9944954"/>
            <a:ext cx="4648201" cy="4165601"/>
            <a:chOff x="0" y="0"/>
            <a:chExt cx="4648200" cy="4165600"/>
          </a:xfrm>
        </p:grpSpPr>
        <p:pic>
          <p:nvPicPr>
            <p:cNvPr id="173" name="Burial.gif" descr="Burial.gif"/>
            <p:cNvPicPr>
              <a:picLocks noChangeAspect="1"/>
            </p:cNvPicPr>
            <p:nvPr/>
          </p:nvPicPr>
          <p:blipFill>
            <a:blip r:embed="rId4">
              <a:extLst/>
            </a:blip>
            <a:stretch>
              <a:fillRect/>
            </a:stretch>
          </p:blipFill>
          <p:spPr>
            <a:xfrm>
              <a:off x="0" y="0"/>
              <a:ext cx="4648200" cy="4165600"/>
            </a:xfrm>
            <a:prstGeom prst="rect">
              <a:avLst/>
            </a:prstGeom>
            <a:ln w="12700" cap="flat">
              <a:noFill/>
              <a:miter lim="400000"/>
            </a:ln>
            <a:effectLst/>
          </p:spPr>
        </p:pic>
        <p:sp>
          <p:nvSpPr>
            <p:cNvPr id="174" name="Eph.…"/>
            <p:cNvSpPr txBox="1"/>
            <p:nvPr/>
          </p:nvSpPr>
          <p:spPr>
            <a:xfrm>
              <a:off x="1835379" y="1022627"/>
              <a:ext cx="1267888" cy="13551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p>
              <a:pPr algn="ctr" defTabSz="914400">
                <a:defRPr b="0" sz="4000">
                  <a:latin typeface="Times New Roman"/>
                  <a:ea typeface="Times New Roman"/>
                  <a:cs typeface="Times New Roman"/>
                  <a:sym typeface="Times New Roman"/>
                </a:defRPr>
              </a:pPr>
              <a:r>
                <a:t>Eph.</a:t>
              </a:r>
            </a:p>
            <a:p>
              <a:pPr algn="ctr" defTabSz="914400">
                <a:defRPr b="0" sz="4000">
                  <a:latin typeface="Times New Roman"/>
                  <a:ea typeface="Times New Roman"/>
                  <a:cs typeface="Times New Roman"/>
                  <a:sym typeface="Times New Roman"/>
                </a:defRPr>
              </a:pPr>
              <a:r>
                <a:t>2:5-6</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75"/>
                                        </p:tgtEl>
                                        <p:attrNameLst>
                                          <p:attrName>style.visibility</p:attrName>
                                        </p:attrNameLst>
                                      </p:cBhvr>
                                      <p:to>
                                        <p:strVal val="visible"/>
                                      </p:to>
                                    </p:set>
                                    <p:anim calcmode="lin" valueType="num">
                                      <p:cBhvr>
                                        <p:cTn id="7" dur="3000" fill="hold"/>
                                        <p:tgtEl>
                                          <p:spTgt spid="175"/>
                                        </p:tgtEl>
                                        <p:attrNameLst>
                                          <p:attrName>ppt_w</p:attrName>
                                        </p:attrNameLst>
                                      </p:cBhvr>
                                      <p:tavLst>
                                        <p:tav tm="0">
                                          <p:val>
                                            <p:fltVal val="0"/>
                                          </p:val>
                                        </p:tav>
                                        <p:tav tm="100000">
                                          <p:val>
                                            <p:strVal val="#ppt_w"/>
                                          </p:val>
                                        </p:tav>
                                      </p:tavLst>
                                    </p:anim>
                                    <p:anim calcmode="lin" valueType="num">
                                      <p:cBhvr>
                                        <p:cTn id="8" dur="3000" fill="hold"/>
                                        <p:tgtEl>
                                          <p:spTgt spid="1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5"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Preach the Gospel.gif" descr="Preach the Gospel.gif"/>
          <p:cNvPicPr>
            <a:picLocks noChangeAspect="1"/>
          </p:cNvPicPr>
          <p:nvPr/>
        </p:nvPicPr>
        <p:blipFill>
          <a:blip r:embed="rId2">
            <a:extLst/>
          </a:blip>
          <a:srcRect l="15582" t="12840" r="17063" b="14973"/>
          <a:stretch>
            <a:fillRect/>
          </a:stretch>
        </p:blipFill>
        <p:spPr>
          <a:xfrm>
            <a:off x="11954928" y="9005695"/>
            <a:ext cx="6975476" cy="4819651"/>
          </a:xfrm>
          <a:prstGeom prst="rect">
            <a:avLst/>
          </a:prstGeom>
          <a:ln w="12700">
            <a:miter lim="400000"/>
          </a:ln>
        </p:spPr>
      </p:pic>
      <p:pic>
        <p:nvPicPr>
          <p:cNvPr id="180" name="image.png" descr="image.png"/>
          <p:cNvPicPr>
            <a:picLocks noChangeAspect="1"/>
          </p:cNvPicPr>
          <p:nvPr/>
        </p:nvPicPr>
        <p:blipFill>
          <a:blip r:embed="rId3">
            <a:extLst/>
          </a:blip>
          <a:stretch>
            <a:fillRect/>
          </a:stretch>
        </p:blipFill>
        <p:spPr>
          <a:xfrm>
            <a:off x="1617128" y="9777220"/>
            <a:ext cx="10036176" cy="4473576"/>
          </a:xfrm>
          <a:prstGeom prst="rect">
            <a:avLst/>
          </a:prstGeom>
          <a:ln w="12700">
            <a:miter lim="400000"/>
          </a:ln>
        </p:spPr>
      </p:pic>
      <p:sp>
        <p:nvSpPr>
          <p:cNvPr id="181" name="(7) “BLESSED ARE THOSE WHOSE LAWLESS DEEDS HAVE BEEN FORGIVEN, AND WHOSE SINS HAVE BEEN COVERED.  (8) “BLESSED IS THE MAN WHOSE SIN THE LORD WILL NOT TAKE INTO ACCOUNT.”…"/>
          <p:cNvSpPr txBox="1"/>
          <p:nvPr/>
        </p:nvSpPr>
        <p:spPr>
          <a:xfrm>
            <a:off x="1099603" y="566545"/>
            <a:ext cx="17160876" cy="84505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defTabSz="914400">
              <a:defRPr b="0" sz="6600">
                <a:latin typeface="+mj-lt"/>
                <a:ea typeface="+mj-ea"/>
                <a:cs typeface="+mj-cs"/>
                <a:sym typeface="Arial Black"/>
              </a:defRPr>
            </a:pPr>
            <a:r>
              <a:t> (7) “BLESSED ARE THOSE WHOSE LAWLESS DEEDS HAVE BEEN FORGIVEN, AND WHOSE SINS HAVE BEEN COVERED.  (8) “BLESSED IS THE MAN WHOSE SIN THE LORD WILL NOT TAKE INTO ACCOUNT.”</a:t>
            </a:r>
          </a:p>
          <a:p>
            <a:pPr algn="ctr" defTabSz="914400">
              <a:defRPr b="0" sz="6600">
                <a:latin typeface="+mj-lt"/>
                <a:ea typeface="+mj-ea"/>
                <a:cs typeface="+mj-cs"/>
                <a:sym typeface="Arial Black"/>
              </a:defRPr>
            </a:pPr>
            <a:r>
              <a:t>Romans 4:7-8</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183" name="Man reaching Heavenward.jpg" descr="Man reaching Heavenward.jpg"/>
          <p:cNvPicPr>
            <a:picLocks noChangeAspect="1"/>
          </p:cNvPicPr>
          <p:nvPr/>
        </p:nvPicPr>
        <p:blipFill>
          <a:blip r:embed="rId2">
            <a:extLst/>
          </a:blip>
          <a:stretch>
            <a:fillRect/>
          </a:stretch>
        </p:blipFill>
        <p:spPr>
          <a:xfrm>
            <a:off x="1353148" y="27336"/>
            <a:ext cx="18332451" cy="12776201"/>
          </a:xfrm>
          <a:prstGeom prst="rect">
            <a:avLst/>
          </a:prstGeom>
          <a:ln w="12700">
            <a:miter lim="400000"/>
          </a:ln>
        </p:spPr>
      </p:pic>
      <p:pic>
        <p:nvPicPr>
          <p:cNvPr id="184" name="image.png" descr="image.png"/>
          <p:cNvPicPr>
            <a:picLocks noChangeAspect="1"/>
          </p:cNvPicPr>
          <p:nvPr/>
        </p:nvPicPr>
        <p:blipFill>
          <a:blip r:embed="rId3">
            <a:extLst/>
          </a:blip>
          <a:stretch>
            <a:fillRect/>
          </a:stretch>
        </p:blipFill>
        <p:spPr>
          <a:xfrm>
            <a:off x="1267423" y="10146061"/>
            <a:ext cx="18459451" cy="4695826"/>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image.png" descr="image.png"/>
          <p:cNvPicPr>
            <a:picLocks noChangeAspect="1"/>
          </p:cNvPicPr>
          <p:nvPr/>
        </p:nvPicPr>
        <p:blipFill>
          <a:blip r:embed="rId2">
            <a:extLst/>
          </a:blip>
          <a:stretch>
            <a:fillRect/>
          </a:stretch>
        </p:blipFill>
        <p:spPr>
          <a:xfrm>
            <a:off x="2378516" y="810322"/>
            <a:ext cx="16154727" cy="8621117"/>
          </a:xfrm>
          <a:prstGeom prst="rect">
            <a:avLst/>
          </a:prstGeom>
          <a:ln w="12700">
            <a:miter lim="400000"/>
          </a:ln>
        </p:spPr>
      </p:pic>
      <p:sp>
        <p:nvSpPr>
          <p:cNvPr id="187" name="Romans 6"/>
          <p:cNvSpPr txBox="1"/>
          <p:nvPr/>
        </p:nvSpPr>
        <p:spPr>
          <a:xfrm>
            <a:off x="9525110" y="12703872"/>
            <a:ext cx="2039012" cy="6781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lgn="ctr" defTabSz="914400">
              <a:defRPr b="0" sz="3600">
                <a:latin typeface="Marker Felt"/>
                <a:ea typeface="Marker Felt"/>
                <a:cs typeface="Marker Felt"/>
                <a:sym typeface="Marker Felt"/>
              </a:defRPr>
            </a:lvl1pPr>
          </a:lstStyle>
          <a:p>
            <a:pPr/>
            <a:r>
              <a:t>Romans 6</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 name="Sin Separates Titles Lg.jpg" descr="Sin Separates Titles Lg.jpg"/>
          <p:cNvPicPr>
            <a:picLocks noChangeAspect="1"/>
          </p:cNvPicPr>
          <p:nvPr/>
        </p:nvPicPr>
        <p:blipFill>
          <a:blip r:embed="rId2">
            <a:extLst/>
          </a:blip>
          <a:srcRect l="0" t="7777" r="0" b="13890"/>
          <a:stretch>
            <a:fillRect/>
          </a:stretch>
        </p:blipFill>
        <p:spPr>
          <a:xfrm>
            <a:off x="4267484" y="656272"/>
            <a:ext cx="11125201" cy="12407900"/>
          </a:xfrm>
          <a:prstGeom prst="rect">
            <a:avLst/>
          </a:prstGeom>
          <a:ln w="12700">
            <a:miter lim="400000"/>
          </a:ln>
        </p:spPr>
      </p:pic>
      <p:sp>
        <p:nvSpPr>
          <p:cNvPr id="26" name="Holy God (No Sin In Him)"/>
          <p:cNvSpPr txBox="1"/>
          <p:nvPr/>
        </p:nvSpPr>
        <p:spPr>
          <a:xfrm>
            <a:off x="6812666" y="2222"/>
            <a:ext cx="6022138" cy="8432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defTabSz="914400">
              <a:defRPr b="0">
                <a:latin typeface="Marker Felt"/>
                <a:ea typeface="Marker Felt"/>
                <a:cs typeface="Marker Felt"/>
                <a:sym typeface="Marker Felt"/>
              </a:defRPr>
            </a:lvl1pPr>
          </a:lstStyle>
          <a:p>
            <a:pPr/>
            <a:r>
              <a:t>Holy God (No Sin In Him)</a:t>
            </a:r>
          </a:p>
        </p:txBody>
      </p:sp>
      <p:sp>
        <p:nvSpPr>
          <p:cNvPr id="27" name="Sinful Man (Spiritually Unclean)"/>
          <p:cNvSpPr txBox="1"/>
          <p:nvPr/>
        </p:nvSpPr>
        <p:spPr>
          <a:xfrm>
            <a:off x="5721787" y="12870497"/>
            <a:ext cx="8203896" cy="8432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defTabSz="914400">
              <a:defRPr b="0">
                <a:latin typeface="Marker Felt"/>
                <a:ea typeface="Marker Felt"/>
                <a:cs typeface="Marker Felt"/>
                <a:sym typeface="Marker Felt"/>
              </a:defRPr>
            </a:lvl1pPr>
          </a:lstStyle>
          <a:p>
            <a:pPr/>
            <a:r>
              <a:t>Sinful Man (Spiritually Unclean)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 name="All Under Condemnation:…"/>
          <p:cNvSpPr txBox="1"/>
          <p:nvPr/>
        </p:nvSpPr>
        <p:spPr>
          <a:xfrm>
            <a:off x="2132574" y="211772"/>
            <a:ext cx="17221201" cy="11358881"/>
          </a:xfrm>
          <a:prstGeom prst="rect">
            <a:avLst/>
          </a:prstGeom>
          <a:ln w="152400">
            <a:solidFill>
              <a:srgbClr val="DD121F"/>
            </a:solidFill>
          </a:ln>
          <a:extLst>
            <a:ext uri="{C572A759-6A51-4108-AA02-DFA0A04FC94B}">
              <ma14:wrappingTextBoxFlag xmlns:ma14="http://schemas.microsoft.com/office/mac/drawingml/2011/main" val="1"/>
            </a:ext>
          </a:extLst>
        </p:spPr>
        <p:txBody>
          <a:bodyPr tIns="91439" bIns="91439">
            <a:spAutoFit/>
          </a:bodyPr>
          <a:lstStyle/>
          <a:p>
            <a:pPr algn="ctr" defTabSz="914400">
              <a:defRPr b="0" sz="8800">
                <a:latin typeface="+mj-lt"/>
                <a:ea typeface="+mj-ea"/>
                <a:cs typeface="+mj-cs"/>
                <a:sym typeface="Arial Black"/>
              </a:defRPr>
            </a:pPr>
            <a:r>
              <a:t>All Under Condemnation: </a:t>
            </a:r>
          </a:p>
          <a:p>
            <a:pPr algn="ctr" defTabSz="914400">
              <a:defRPr b="0" sz="8800">
                <a:latin typeface="+mj-lt"/>
                <a:ea typeface="+mj-ea"/>
                <a:cs typeface="+mj-cs"/>
                <a:sym typeface="Arial Black"/>
              </a:defRPr>
            </a:pPr>
            <a:r>
              <a:t>We Have All (SINNED). Thus:  We Are Sinners – Condemned On Basis of Violating and Breaking God’s Law.</a:t>
            </a:r>
          </a:p>
          <a:p>
            <a:pPr defTabSz="914400">
              <a:defRPr b="0" sz="8800">
                <a:solidFill>
                  <a:srgbClr val="000090"/>
                </a:solidFill>
                <a:latin typeface="+mj-lt"/>
                <a:ea typeface="+mj-ea"/>
                <a:cs typeface="+mj-cs"/>
                <a:sym typeface="Arial Black"/>
              </a:defRPr>
            </a:pPr>
            <a:r>
              <a:t>	        Romans 1:18-3:20 </a:t>
            </a:r>
          </a:p>
        </p:txBody>
      </p:sp>
      <p:sp>
        <p:nvSpPr>
          <p:cNvPr id="30" name="Hopeless On Our Own Power."/>
          <p:cNvSpPr txBox="1"/>
          <p:nvPr/>
        </p:nvSpPr>
        <p:spPr>
          <a:xfrm>
            <a:off x="2386574" y="12133897"/>
            <a:ext cx="16611601" cy="1389381"/>
          </a:xfrm>
          <a:prstGeom prst="rect">
            <a:avLst/>
          </a:prstGeom>
          <a:solidFill>
            <a:srgbClr val="FF0000"/>
          </a:solidFill>
          <a:ln w="114300">
            <a:solidFill>
              <a:srgbClr val="000000"/>
            </a:solidFill>
          </a:ln>
          <a:extLst>
            <a:ext uri="{C572A759-6A51-4108-AA02-DFA0A04FC94B}">
              <ma14:wrappingTextBoxFlag xmlns:ma14="http://schemas.microsoft.com/office/mac/drawingml/2011/main" val="1"/>
            </a:ext>
          </a:extLst>
        </p:spPr>
        <p:txBody>
          <a:bodyPr tIns="91439" bIns="91439">
            <a:spAutoFit/>
          </a:bodyPr>
          <a:lstStyle>
            <a:lvl1pPr algn="ctr" defTabSz="914400">
              <a:defRPr b="0" sz="8000">
                <a:solidFill>
                  <a:srgbClr val="FFFFFF"/>
                </a:solidFill>
                <a:effectLst>
                  <a:outerShdw sx="100000" sy="100000" kx="0" ky="0" algn="b" rotWithShape="0" blurRad="12700" dist="25400" dir="2700000">
                    <a:srgbClr val="000000"/>
                  </a:outerShdw>
                </a:effectLst>
                <a:latin typeface="Marker Felt"/>
                <a:ea typeface="Marker Felt"/>
                <a:cs typeface="Marker Felt"/>
                <a:sym typeface="Marker Felt"/>
              </a:defRPr>
            </a:lvl1pPr>
          </a:lstStyle>
          <a:p>
            <a:pPr/>
            <a:r>
              <a:t>Hopeless On Our Own Power.</a:t>
            </a:r>
          </a:p>
        </p:txBody>
      </p:sp>
      <p:grpSp>
        <p:nvGrpSpPr>
          <p:cNvPr id="33" name="Group"/>
          <p:cNvGrpSpPr/>
          <p:nvPr/>
        </p:nvGrpSpPr>
        <p:grpSpPr>
          <a:xfrm>
            <a:off x="2691374" y="4405947"/>
            <a:ext cx="17221201" cy="8229601"/>
            <a:chOff x="0" y="0"/>
            <a:chExt cx="17221200" cy="8229600"/>
          </a:xfrm>
        </p:grpSpPr>
        <p:sp>
          <p:nvSpPr>
            <p:cNvPr id="31" name="Shape"/>
            <p:cNvSpPr/>
            <p:nvPr/>
          </p:nvSpPr>
          <p:spPr>
            <a:xfrm>
              <a:off x="0" y="0"/>
              <a:ext cx="17221200" cy="82296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close/>
                </a:path>
              </a:pathLst>
            </a:custGeom>
            <a:solidFill>
              <a:srgbClr val="FFFF00"/>
            </a:solidFill>
            <a:ln w="50800" cap="flat">
              <a:solidFill>
                <a:srgbClr val="000000"/>
              </a:solidFill>
              <a:prstDash val="solid"/>
              <a:round/>
            </a:ln>
            <a:effectLst>
              <a:outerShdw sx="100000" sy="100000" kx="0" ky="0" algn="b" rotWithShape="0" blurRad="127000" dist="203200" dir="2700000">
                <a:srgbClr val="CECECE"/>
              </a:outerShdw>
            </a:effectLst>
          </p:spPr>
          <p:txBody>
            <a:bodyPr wrap="square" lIns="91439" tIns="91439" rIns="91439" bIns="91439" numCol="1" anchor="t">
              <a:noAutofit/>
            </a:bodyPr>
            <a:lstStyle/>
            <a:p>
              <a:pPr algn="ctr" defTabSz="914400">
                <a:lnSpc>
                  <a:spcPct val="90000"/>
                </a:lnSpc>
                <a:spcBef>
                  <a:spcPts val="1200"/>
                </a:spcBef>
                <a:defRPr b="0" sz="3600">
                  <a:latin typeface="Times New Roman"/>
                  <a:ea typeface="Times New Roman"/>
                  <a:cs typeface="Times New Roman"/>
                  <a:sym typeface="Times New Roman"/>
                </a:defRPr>
              </a:pPr>
            </a:p>
          </p:txBody>
        </p:sp>
        <p:sp>
          <p:nvSpPr>
            <p:cNvPr id="32" name="But… There Is Hope!…"/>
            <p:cNvSpPr txBox="1"/>
            <p:nvPr/>
          </p:nvSpPr>
          <p:spPr>
            <a:xfrm>
              <a:off x="3689004" y="2407920"/>
              <a:ext cx="9627130" cy="3549397"/>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t">
              <a:spAutoFit/>
            </a:bodyPr>
            <a:lstStyle/>
            <a:p>
              <a:pPr algn="ctr" defTabSz="914400">
                <a:lnSpc>
                  <a:spcPct val="90000"/>
                </a:lnSpc>
                <a:spcBef>
                  <a:spcPts val="2300"/>
                </a:spcBef>
                <a:defRPr b="0" sz="6400">
                  <a:latin typeface="Marker Felt"/>
                  <a:ea typeface="Marker Felt"/>
                  <a:cs typeface="Marker Felt"/>
                  <a:sym typeface="Marker Felt"/>
                </a:defRPr>
              </a:pPr>
              <a:r>
                <a:t>But… There Is Hope!</a:t>
              </a:r>
            </a:p>
            <a:p>
              <a:pPr algn="ctr" defTabSz="914400">
                <a:lnSpc>
                  <a:spcPct val="90000"/>
                </a:lnSpc>
                <a:spcBef>
                  <a:spcPts val="2000"/>
                </a:spcBef>
                <a:defRPr b="0" sz="5600">
                  <a:latin typeface="Marker Felt"/>
                  <a:ea typeface="Marker Felt"/>
                  <a:cs typeface="Marker Felt"/>
                  <a:sym typeface="Marker Felt"/>
                </a:defRPr>
              </a:pPr>
              <a:r>
                <a:t>Gospel of Jesus Christ</a:t>
              </a:r>
            </a:p>
            <a:p>
              <a:pPr algn="ctr" defTabSz="914400">
                <a:lnSpc>
                  <a:spcPct val="90000"/>
                </a:lnSpc>
                <a:spcBef>
                  <a:spcPts val="2000"/>
                </a:spcBef>
                <a:defRPr b="0" sz="5600">
                  <a:latin typeface="Marker Felt"/>
                  <a:ea typeface="Marker Felt"/>
                  <a:cs typeface="Marker Felt"/>
                  <a:sym typeface="Marker Felt"/>
                </a:defRPr>
              </a:pPr>
              <a:r>
                <a:t>Romans 1:16</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
                                        </p:tgtEl>
                                        <p:attrNameLst>
                                          <p:attrName>style.visibility</p:attrName>
                                        </p:attrNameLst>
                                      </p:cBhvr>
                                      <p:to>
                                        <p:strVal val="visible"/>
                                      </p:to>
                                    </p:set>
                                    <p:animEffect filter="dissolve" transition="in">
                                      <p:cBhvr>
                                        <p:cTn id="7" dur="15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0000"/>
        </a:solidFill>
      </p:bgPr>
    </p:bg>
    <p:spTree>
      <p:nvGrpSpPr>
        <p:cNvPr id="1" name=""/>
        <p:cNvGrpSpPr/>
        <p:nvPr/>
      </p:nvGrpSpPr>
      <p:grpSpPr>
        <a:xfrm>
          <a:off x="0" y="0"/>
          <a:ext cx="0" cy="0"/>
          <a:chOff x="0" y="0"/>
          <a:chExt cx="0" cy="0"/>
        </a:xfrm>
      </p:grpSpPr>
      <p:pic>
        <p:nvPicPr>
          <p:cNvPr id="35" name="Man reaching Heavenward.jpg" descr="Man reaching Heavenward.jpg"/>
          <p:cNvPicPr>
            <a:picLocks noChangeAspect="1"/>
          </p:cNvPicPr>
          <p:nvPr/>
        </p:nvPicPr>
        <p:blipFill>
          <a:blip r:embed="rId2">
            <a:extLst/>
          </a:blip>
          <a:stretch>
            <a:fillRect/>
          </a:stretch>
        </p:blipFill>
        <p:spPr>
          <a:xfrm>
            <a:off x="1407820" y="-54673"/>
            <a:ext cx="18332451" cy="12776201"/>
          </a:xfrm>
          <a:prstGeom prst="rect">
            <a:avLst/>
          </a:prstGeom>
          <a:ln w="12700">
            <a:miter lim="400000"/>
          </a:ln>
        </p:spPr>
      </p:pic>
      <p:pic>
        <p:nvPicPr>
          <p:cNvPr id="36" name="image.png" descr="image.png"/>
          <p:cNvPicPr>
            <a:picLocks noChangeAspect="1"/>
          </p:cNvPicPr>
          <p:nvPr/>
        </p:nvPicPr>
        <p:blipFill>
          <a:blip r:embed="rId3">
            <a:extLst/>
          </a:blip>
          <a:stretch>
            <a:fillRect/>
          </a:stretch>
        </p:blipFill>
        <p:spPr>
          <a:xfrm>
            <a:off x="1322095" y="10222802"/>
            <a:ext cx="18459451" cy="469582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 name="For the wages of sin is death, but the free gift of God is eternal life in Christ Jesus our Lord."/>
          <p:cNvSpPr txBox="1"/>
          <p:nvPr/>
        </p:nvSpPr>
        <p:spPr>
          <a:xfrm>
            <a:off x="1783011" y="3206208"/>
            <a:ext cx="17373601" cy="61772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defTabSz="914400">
              <a:defRPr b="0" sz="8400">
                <a:latin typeface="+mj-lt"/>
                <a:ea typeface="+mj-ea"/>
                <a:cs typeface="+mj-cs"/>
                <a:sym typeface="Arial Black"/>
              </a:defRPr>
            </a:pPr>
            <a:r>
              <a:t>For the wages of sin is death, but the free gift of God is eternal life </a:t>
            </a:r>
            <a:r>
              <a:rPr u="sng"/>
              <a:t>in Christ</a:t>
            </a:r>
            <a:r>
              <a:t> Jesus our Lord.</a:t>
            </a:r>
          </a:p>
        </p:txBody>
      </p:sp>
      <p:sp>
        <p:nvSpPr>
          <p:cNvPr id="39" name="Romans 6:23"/>
          <p:cNvSpPr txBox="1"/>
          <p:nvPr/>
        </p:nvSpPr>
        <p:spPr>
          <a:xfrm>
            <a:off x="6615203" y="12258133"/>
            <a:ext cx="7696518" cy="16814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defTabSz="914400">
              <a:defRPr b="0" sz="8400">
                <a:latin typeface="+mj-lt"/>
                <a:ea typeface="+mj-ea"/>
                <a:cs typeface="+mj-cs"/>
                <a:sym typeface="Arial Black"/>
              </a:defRPr>
            </a:lvl1pPr>
          </a:lstStyle>
          <a:p>
            <a:pPr/>
            <a:r>
              <a:t>Romans 6:23</a:t>
            </a:r>
          </a:p>
        </p:txBody>
      </p:sp>
      <p:grpSp>
        <p:nvGrpSpPr>
          <p:cNvPr id="42" name="Group"/>
          <p:cNvGrpSpPr/>
          <p:nvPr/>
        </p:nvGrpSpPr>
        <p:grpSpPr>
          <a:xfrm>
            <a:off x="2087811" y="285208"/>
            <a:ext cx="13868401" cy="5638801"/>
            <a:chOff x="0" y="0"/>
            <a:chExt cx="13868400" cy="5638800"/>
          </a:xfrm>
        </p:grpSpPr>
        <p:sp>
          <p:nvSpPr>
            <p:cNvPr id="40" name="Quote Bubble"/>
            <p:cNvSpPr/>
            <p:nvPr/>
          </p:nvSpPr>
          <p:spPr>
            <a:xfrm>
              <a:off x="0" y="0"/>
              <a:ext cx="13868400" cy="5638800"/>
            </a:xfrm>
            <a:prstGeom prst="wedgeEllipseCallout">
              <a:avLst>
                <a:gd name="adj1" fmla="val 33764"/>
                <a:gd name="adj2" fmla="val 62338"/>
              </a:avLst>
            </a:prstGeom>
            <a:solidFill>
              <a:srgbClr val="FF0000"/>
            </a:solidFill>
            <a:ln w="50800" cap="flat">
              <a:solidFill>
                <a:srgbClr val="000000"/>
              </a:solidFill>
              <a:prstDash val="solid"/>
              <a:round/>
            </a:ln>
            <a:effectLst>
              <a:outerShdw sx="100000" sy="100000" kx="0" ky="0" algn="b" rotWithShape="0" blurRad="127000" dist="203200" dir="2700000">
                <a:srgbClr val="CECECE"/>
              </a:outerShdw>
            </a:effectLst>
          </p:spPr>
          <p:txBody>
            <a:bodyPr wrap="square" lIns="91439" tIns="91439" rIns="91439" bIns="91439" numCol="1" anchor="ctr">
              <a:noAutofit/>
            </a:bodyPr>
            <a:lstStyle/>
            <a:p>
              <a:pPr algn="ctr" defTabSz="914400">
                <a:lnSpc>
                  <a:spcPct val="90000"/>
                </a:lnSpc>
                <a:spcBef>
                  <a:spcPts val="1200"/>
                </a:spcBef>
                <a:defRPr b="0" sz="19200">
                  <a:solidFill>
                    <a:srgbClr val="FFFFFF"/>
                  </a:solidFill>
                  <a:effectLst>
                    <a:outerShdw sx="100000" sy="100000" kx="0" ky="0" algn="b" rotWithShape="0" blurRad="12700" dist="63500" dir="2700000">
                      <a:srgbClr val="000000"/>
                    </a:outerShdw>
                  </a:effectLst>
                  <a:latin typeface="Times New Roman"/>
                  <a:ea typeface="Times New Roman"/>
                  <a:cs typeface="Times New Roman"/>
                  <a:sym typeface="Times New Roman"/>
                </a:defRPr>
              </a:pPr>
            </a:p>
          </p:txBody>
        </p:sp>
        <p:sp>
          <p:nvSpPr>
            <p:cNvPr id="41" name="In Christ"/>
            <p:cNvSpPr txBox="1"/>
            <p:nvPr/>
          </p:nvSpPr>
          <p:spPr>
            <a:xfrm>
              <a:off x="2030821" y="1376402"/>
              <a:ext cx="9806758" cy="288599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914400">
                <a:lnSpc>
                  <a:spcPct val="90000"/>
                </a:lnSpc>
                <a:spcBef>
                  <a:spcPts val="6900"/>
                </a:spcBef>
                <a:defRPr b="0" sz="19200">
                  <a:solidFill>
                    <a:srgbClr val="FFFFFF"/>
                  </a:solidFill>
                  <a:effectLst>
                    <a:outerShdw sx="100000" sy="100000" kx="0" ky="0" algn="b" rotWithShape="0" blurRad="12700" dist="63500" dir="2700000">
                      <a:srgbClr val="000000"/>
                    </a:outerShdw>
                  </a:effectLst>
                  <a:latin typeface="Times New Roman"/>
                  <a:ea typeface="Times New Roman"/>
                  <a:cs typeface="Times New Roman"/>
                  <a:sym typeface="Times New Roman"/>
                </a:defRPr>
              </a:lvl1pPr>
            </a:lstStyle>
            <a:p>
              <a:pPr/>
              <a:r>
                <a:t>In Christ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9" presetID="2" grpId="1" fill="hold">
                                  <p:stCondLst>
                                    <p:cond delay="0"/>
                                  </p:stCondLst>
                                  <p:iterate type="el" backwards="0">
                                    <p:tmAbs val="0"/>
                                  </p:iterate>
                                  <p:childTnLst>
                                    <p:set>
                                      <p:cBhvr>
                                        <p:cTn id="6" fill="hold"/>
                                        <p:tgtEl>
                                          <p:spTgt spid="42"/>
                                        </p:tgtEl>
                                        <p:attrNameLst>
                                          <p:attrName>style.visibility</p:attrName>
                                        </p:attrNameLst>
                                      </p:cBhvr>
                                      <p:to>
                                        <p:strVal val="visible"/>
                                      </p:to>
                                    </p:set>
                                    <p:anim calcmode="lin" valueType="num">
                                      <p:cBhvr>
                                        <p:cTn id="7" dur="3000" fill="hold"/>
                                        <p:tgtEl>
                                          <p:spTgt spid="42"/>
                                        </p:tgtEl>
                                        <p:attrNameLst>
                                          <p:attrName>ppt_x</p:attrName>
                                        </p:attrNameLst>
                                      </p:cBhvr>
                                      <p:tavLst>
                                        <p:tav tm="0">
                                          <p:val>
                                            <p:strVal val="0-#ppt_w/2"/>
                                          </p:val>
                                        </p:tav>
                                        <p:tav tm="100000">
                                          <p:val>
                                            <p:strVal val="#ppt_x"/>
                                          </p:val>
                                        </p:tav>
                                      </p:tavLst>
                                    </p:anim>
                                    <p:anim calcmode="lin" valueType="num">
                                      <p:cBhvr>
                                        <p:cTn id="8" dur="30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 name="image.png" descr="image.png"/>
          <p:cNvPicPr>
            <a:picLocks noChangeAspect="1"/>
          </p:cNvPicPr>
          <p:nvPr/>
        </p:nvPicPr>
        <p:blipFill>
          <a:blip r:embed="rId2">
            <a:extLst/>
          </a:blip>
          <a:stretch>
            <a:fillRect/>
          </a:stretch>
        </p:blipFill>
        <p:spPr>
          <a:xfrm>
            <a:off x="5155246" y="1885950"/>
            <a:ext cx="10239376" cy="9728200"/>
          </a:xfrm>
          <a:prstGeom prst="rect">
            <a:avLst/>
          </a:prstGeom>
          <a:ln w="12700">
            <a:miter lim="400000"/>
          </a:ln>
        </p:spPr>
      </p:pic>
      <p:pic>
        <p:nvPicPr>
          <p:cNvPr id="45" name="image.png" descr="image.png"/>
          <p:cNvPicPr>
            <a:picLocks noChangeAspect="1"/>
          </p:cNvPicPr>
          <p:nvPr/>
        </p:nvPicPr>
        <p:blipFill>
          <a:blip r:embed="rId3">
            <a:extLst/>
          </a:blip>
          <a:stretch>
            <a:fillRect/>
          </a:stretch>
        </p:blipFill>
        <p:spPr>
          <a:xfrm>
            <a:off x="2386645" y="203199"/>
            <a:ext cx="15763876" cy="1257301"/>
          </a:xfrm>
          <a:prstGeom prst="rect">
            <a:avLst/>
          </a:prstGeom>
          <a:ln w="12700">
            <a:miter lim="400000"/>
          </a:ln>
        </p:spPr>
      </p:pic>
      <p:grpSp>
        <p:nvGrpSpPr>
          <p:cNvPr id="50" name="Group"/>
          <p:cNvGrpSpPr/>
          <p:nvPr/>
        </p:nvGrpSpPr>
        <p:grpSpPr>
          <a:xfrm>
            <a:off x="1329371" y="10477499"/>
            <a:ext cx="17887951" cy="3035302"/>
            <a:chOff x="0" y="0"/>
            <a:chExt cx="17887950" cy="3035300"/>
          </a:xfrm>
        </p:grpSpPr>
        <p:grpSp>
          <p:nvGrpSpPr>
            <p:cNvPr id="48" name="Group"/>
            <p:cNvGrpSpPr/>
            <p:nvPr/>
          </p:nvGrpSpPr>
          <p:grpSpPr>
            <a:xfrm>
              <a:off x="0" y="101600"/>
              <a:ext cx="17887950" cy="2933701"/>
              <a:chOff x="0" y="0"/>
              <a:chExt cx="17887950" cy="2933700"/>
            </a:xfrm>
          </p:grpSpPr>
          <p:sp>
            <p:nvSpPr>
              <p:cNvPr id="46" name="Oval"/>
              <p:cNvSpPr/>
              <p:nvPr/>
            </p:nvSpPr>
            <p:spPr>
              <a:xfrm>
                <a:off x="0" y="0"/>
                <a:ext cx="17887950" cy="2933701"/>
              </a:xfrm>
              <a:prstGeom prst="ellipse">
                <a:avLst/>
              </a:prstGeom>
              <a:solidFill>
                <a:srgbClr val="FF0000"/>
              </a:solidFill>
              <a:ln w="50800" cap="flat">
                <a:solidFill>
                  <a:srgbClr val="000000"/>
                </a:solidFill>
                <a:prstDash val="solid"/>
                <a:round/>
              </a:ln>
              <a:effectLst>
                <a:outerShdw sx="100000" sy="100000" kx="0" ky="0" algn="b" rotWithShape="0" blurRad="76200" dist="38100" dir="5400000">
                  <a:srgbClr val="808080">
                    <a:alpha val="34999"/>
                  </a:srgbClr>
                </a:outerShdw>
              </a:effectLst>
            </p:spPr>
            <p:txBody>
              <a:bodyPr wrap="square" lIns="91439" tIns="91439" rIns="91439" bIns="91439" numCol="1" anchor="ctr">
                <a:noAutofit/>
              </a:bodyPr>
              <a:lstStyle/>
              <a:p>
                <a:pPr algn="ctr" defTabSz="914400">
                  <a:defRPr b="0" sz="16000">
                    <a:solidFill>
                      <a:srgbClr val="FFFF00"/>
                    </a:solidFill>
                    <a:effectLst>
                      <a:outerShdw sx="100000" sy="100000" kx="0" ky="0" algn="b" rotWithShape="0" blurRad="12700" dist="63500" dir="2700000">
                        <a:srgbClr val="000000"/>
                      </a:outerShdw>
                    </a:effectLst>
                    <a:latin typeface="Times New Roman"/>
                    <a:ea typeface="Times New Roman"/>
                    <a:cs typeface="Times New Roman"/>
                    <a:sym typeface="Times New Roman"/>
                  </a:defRPr>
                </a:pPr>
              </a:p>
            </p:txBody>
          </p:sp>
          <p:sp>
            <p:nvSpPr>
              <p:cNvPr id="47" name="Titus 3:5-7"/>
              <p:cNvSpPr txBox="1"/>
              <p:nvPr/>
            </p:nvSpPr>
            <p:spPr>
              <a:xfrm>
                <a:off x="2619425" y="243820"/>
                <a:ext cx="12649100" cy="244606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91439" tIns="91439" rIns="91439" bIns="91439" numCol="1" anchor="ctr">
                <a:spAutoFit/>
              </a:bodyPr>
              <a:lstStyle>
                <a:lvl1pPr algn="ctr" defTabSz="914400">
                  <a:defRPr b="0" sz="16000">
                    <a:solidFill>
                      <a:srgbClr val="FFFF00"/>
                    </a:solidFill>
                    <a:effectLst>
                      <a:outerShdw sx="100000" sy="100000" kx="0" ky="0" algn="b" rotWithShape="0" blurRad="12700" dist="63500" dir="2700000">
                        <a:srgbClr val="000000"/>
                      </a:outerShdw>
                    </a:effectLst>
                    <a:latin typeface="Times New Roman"/>
                    <a:ea typeface="Times New Roman"/>
                    <a:cs typeface="Times New Roman"/>
                    <a:sym typeface="Times New Roman"/>
                  </a:defRPr>
                </a:lvl1pPr>
              </a:lstStyle>
              <a:p>
                <a:pPr/>
                <a:r>
                  <a:t>Titus 3:5-7</a:t>
                </a:r>
              </a:p>
            </p:txBody>
          </p:sp>
        </p:grpSp>
        <p:sp>
          <p:nvSpPr>
            <p:cNvPr id="49" name="2:11-15"/>
            <p:cNvSpPr txBox="1"/>
            <p:nvPr/>
          </p:nvSpPr>
          <p:spPr>
            <a:xfrm>
              <a:off x="7242175" y="0"/>
              <a:ext cx="2634577" cy="104648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91439" tIns="91439" rIns="91439" bIns="91439" numCol="1" anchor="t">
              <a:spAutoFit/>
            </a:bodyPr>
            <a:lstStyle>
              <a:lvl1pPr defTabSz="914400">
                <a:defRPr b="0">
                  <a:solidFill>
                    <a:srgbClr val="FFFFFF"/>
                  </a:solidFill>
                  <a:effectLst>
                    <a:outerShdw sx="100000" sy="100000" kx="0" ky="0" algn="b" rotWithShape="0" blurRad="12700" dist="25400" dir="2700000">
                      <a:srgbClr val="DDDDDD"/>
                    </a:outerShdw>
                  </a:effectLst>
                  <a:latin typeface="+mj-lt"/>
                  <a:ea typeface="+mj-ea"/>
                  <a:cs typeface="+mj-cs"/>
                  <a:sym typeface="Arial Black"/>
                </a:defRPr>
              </a:lvl1pPr>
            </a:lstStyle>
            <a:p>
              <a:pPr/>
              <a:r>
                <a:t>2:11-15</a:t>
              </a:r>
            </a:p>
          </p:txBody>
        </p:sp>
      </p:gr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2" name="Preach the Gospel.gif" descr="Preach the Gospel.gif"/>
          <p:cNvPicPr>
            <a:picLocks noChangeAspect="1"/>
          </p:cNvPicPr>
          <p:nvPr/>
        </p:nvPicPr>
        <p:blipFill>
          <a:blip r:embed="rId3">
            <a:extLst/>
          </a:blip>
          <a:srcRect l="15582" t="12840" r="17063" b="14973"/>
          <a:stretch>
            <a:fillRect/>
          </a:stretch>
        </p:blipFill>
        <p:spPr>
          <a:xfrm>
            <a:off x="3486748" y="11090274"/>
            <a:ext cx="3810001" cy="2632076"/>
          </a:xfrm>
          <a:prstGeom prst="rect">
            <a:avLst/>
          </a:prstGeom>
          <a:ln w="12700">
            <a:miter lim="400000"/>
          </a:ln>
        </p:spPr>
      </p:pic>
      <p:sp>
        <p:nvSpPr>
          <p:cNvPr id="53" name="5  He saved us, not on the basis of deeds which we have done in righteousness, but according to His mercy, by the washing of regeneration and renewing by the Holy Spirit, 6  whom He poured out upon us richly through Jesus Christ our Savior,  7  so that being justified by His grace we would be made heirs according to the hope of eternal life."/>
          <p:cNvSpPr txBox="1"/>
          <p:nvPr/>
        </p:nvSpPr>
        <p:spPr>
          <a:xfrm>
            <a:off x="1962748" y="1225550"/>
            <a:ext cx="17160876" cy="9555480"/>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defTabSz="914400">
              <a:defRPr b="0" sz="5800">
                <a:latin typeface="+mj-lt"/>
                <a:ea typeface="+mj-ea"/>
                <a:cs typeface="+mj-cs"/>
                <a:sym typeface="Arial Black"/>
              </a:defRPr>
            </a:pPr>
            <a:r>
              <a:t> 5  He saved us, </a:t>
            </a:r>
            <a:r>
              <a:rPr u="sng"/>
              <a:t>not on the basis of</a:t>
            </a:r>
            <a:r>
              <a:t> deeds which we have done in righteousness, </a:t>
            </a:r>
            <a:r>
              <a:rPr u="sng"/>
              <a:t>but according to</a:t>
            </a:r>
            <a:r>
              <a:t> </a:t>
            </a:r>
            <a:r>
              <a:rPr u="sng">
                <a:solidFill>
                  <a:srgbClr val="202397"/>
                </a:solidFill>
                <a:effectLst>
                  <a:outerShdw sx="100000" sy="100000" kx="0" ky="0" algn="b" rotWithShape="0" blurRad="12700" dist="25400" dir="2700000">
                    <a:srgbClr val="DDDDDD"/>
                  </a:outerShdw>
                </a:effectLst>
              </a:rPr>
              <a:t>His mercy</a:t>
            </a:r>
            <a:r>
              <a:t>, by the washing of regeneration and renewing by the Holy Spirit, 6  whom He poured out upon us richly through Jesus Christ our Savior,  7  so that </a:t>
            </a:r>
            <a:r>
              <a:rPr u="sng">
                <a:solidFill>
                  <a:srgbClr val="202397"/>
                </a:solidFill>
              </a:rPr>
              <a:t>being justified by His grace</a:t>
            </a:r>
            <a:r>
              <a:t> we would be made heirs according to the </a:t>
            </a:r>
            <a:r>
              <a:rPr u="sng"/>
              <a:t>hope of eternal life</a:t>
            </a:r>
            <a:r>
              <a:t>.</a:t>
            </a:r>
          </a:p>
        </p:txBody>
      </p:sp>
      <p:pic>
        <p:nvPicPr>
          <p:cNvPr id="54" name="image.png" descr="image.png"/>
          <p:cNvPicPr>
            <a:picLocks noChangeAspect="1"/>
          </p:cNvPicPr>
          <p:nvPr/>
        </p:nvPicPr>
        <p:blipFill>
          <a:blip r:embed="rId4">
            <a:extLst/>
          </a:blip>
          <a:stretch>
            <a:fillRect/>
          </a:stretch>
        </p:blipFill>
        <p:spPr>
          <a:xfrm>
            <a:off x="7182447" y="-6350"/>
            <a:ext cx="6289676" cy="2244726"/>
          </a:xfrm>
          <a:prstGeom prst="rect">
            <a:avLst/>
          </a:prstGeom>
          <a:ln w="12700">
            <a:miter lim="400000"/>
          </a:ln>
        </p:spPr>
      </p:pic>
      <p:sp>
        <p:nvSpPr>
          <p:cNvPr id="55" name="(vs. 4) The Kindness of God"/>
          <p:cNvSpPr txBox="1"/>
          <p:nvPr/>
        </p:nvSpPr>
        <p:spPr>
          <a:xfrm>
            <a:off x="7217372" y="11893550"/>
            <a:ext cx="8836458" cy="1071880"/>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defTabSz="914400">
              <a:defRPr b="0" sz="6400">
                <a:solidFill>
                  <a:srgbClr val="0A7F01"/>
                </a:solidFill>
                <a:effectLst>
                  <a:outerShdw sx="100000" sy="100000" kx="0" ky="0" algn="b" rotWithShape="0" blurRad="12700" dist="25400" dir="2700000">
                    <a:srgbClr val="DDDDDD"/>
                  </a:outerShdw>
                </a:effectLst>
                <a:latin typeface="Marker Felt"/>
                <a:ea typeface="Marker Felt"/>
                <a:cs typeface="Marker Felt"/>
                <a:sym typeface="Marker Felt"/>
              </a:defRPr>
            </a:lvl1pPr>
          </a:lstStyle>
          <a:p>
            <a:pPr/>
            <a:r>
              <a:t>(vs. 4) The Kindness of God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9" name="image.png" descr="image.png"/>
          <p:cNvPicPr>
            <a:picLocks noChangeAspect="1"/>
          </p:cNvPicPr>
          <p:nvPr/>
        </p:nvPicPr>
        <p:blipFill>
          <a:blip r:embed="rId2">
            <a:extLst/>
          </a:blip>
          <a:stretch>
            <a:fillRect/>
          </a:stretch>
        </p:blipFill>
        <p:spPr>
          <a:xfrm>
            <a:off x="1739558" y="387984"/>
            <a:ext cx="16068676" cy="7035801"/>
          </a:xfrm>
          <a:prstGeom prst="rect">
            <a:avLst/>
          </a:prstGeom>
          <a:ln w="12700">
            <a:miter lim="400000"/>
          </a:ln>
        </p:spPr>
      </p:pic>
      <p:sp>
        <p:nvSpPr>
          <p:cNvPr id="60" name="He Can Not Justly and Righteously Ignore The Debt Of My Sin. The Debt Of My Sin Must Be Accounted For and Paid For."/>
          <p:cNvSpPr txBox="1"/>
          <p:nvPr/>
        </p:nvSpPr>
        <p:spPr>
          <a:xfrm>
            <a:off x="1447458" y="5575934"/>
            <a:ext cx="16611601" cy="5389881"/>
          </a:xfrm>
          <a:prstGeom prst="rect">
            <a:avLst/>
          </a:prstGeom>
          <a:solidFill>
            <a:srgbClr val="FFFF00"/>
          </a:solidFill>
          <a:ln w="76200">
            <a:solidFill>
              <a:srgbClr val="FF0000"/>
            </a:solidFill>
          </a:ln>
          <a:extLst>
            <a:ext uri="{C572A759-6A51-4108-AA02-DFA0A04FC94B}">
              <ma14:wrappingTextBoxFlag xmlns:ma14="http://schemas.microsoft.com/office/mac/drawingml/2011/main" val="1"/>
            </a:ext>
          </a:extLst>
        </p:spPr>
        <p:txBody>
          <a:bodyPr tIns="91439" bIns="91439">
            <a:spAutoFit/>
          </a:bodyPr>
          <a:lstStyle/>
          <a:p>
            <a:pPr algn="ctr" defTabSz="914400">
              <a:defRPr b="0" sz="7200">
                <a:latin typeface="+mj-lt"/>
                <a:ea typeface="+mj-ea"/>
                <a:cs typeface="+mj-cs"/>
                <a:sym typeface="Arial Black"/>
              </a:defRPr>
            </a:pPr>
            <a:r>
              <a:t>He Can Not </a:t>
            </a:r>
            <a:r>
              <a:rPr u="sng"/>
              <a:t>Justly and Righteously Ignore The Debt</a:t>
            </a:r>
            <a:r>
              <a:t> Of My Sin. The Debt Of My Sin Must Be Accounted For and Paid For.</a:t>
            </a:r>
          </a:p>
        </p:txBody>
      </p:sp>
      <p:sp>
        <p:nvSpPr>
          <p:cNvPr id="61" name="“that He might be just and the justifier.”…"/>
          <p:cNvSpPr txBox="1"/>
          <p:nvPr/>
        </p:nvSpPr>
        <p:spPr>
          <a:xfrm>
            <a:off x="1599858" y="11824334"/>
            <a:ext cx="16459201" cy="1503681"/>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defTabSz="914400">
              <a:defRPr b="0">
                <a:latin typeface="Marker Felt"/>
                <a:ea typeface="Marker Felt"/>
                <a:cs typeface="Marker Felt"/>
                <a:sym typeface="Marker Felt"/>
              </a:defRPr>
            </a:pPr>
            <a:r>
              <a:t>“that He might be just and the justifier.”</a:t>
            </a:r>
          </a:p>
          <a:p>
            <a:pPr algn="ctr" defTabSz="914400">
              <a:defRPr b="0">
                <a:latin typeface="Marker Felt"/>
                <a:ea typeface="Marker Felt"/>
                <a:cs typeface="Marker Felt"/>
                <a:sym typeface="Marker Felt"/>
              </a:defRPr>
            </a:pPr>
            <a:r>
              <a:t>Romans 3:26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icrosoft Office 98">
  <a:themeElements>
    <a:clrScheme name="Microsoft Office 98">
      <a:dk1>
        <a:srgbClr val="000000"/>
      </a:dk1>
      <a:lt1>
        <a:srgbClr val="FFFFFF"/>
      </a:lt1>
      <a:dk2>
        <a:srgbClr val="A7A7A7"/>
      </a:dk2>
      <a:lt2>
        <a:srgbClr val="535353"/>
      </a:lt2>
      <a:accent1>
        <a:srgbClr val="333333"/>
      </a:accent1>
      <a:accent2>
        <a:srgbClr val="474747"/>
      </a:accent2>
      <a:accent3>
        <a:srgbClr val="9BBB59"/>
      </a:accent3>
      <a:accent4>
        <a:srgbClr val="8064A2"/>
      </a:accent4>
      <a:accent5>
        <a:srgbClr val="4BACC6"/>
      </a:accent5>
      <a:accent6>
        <a:srgbClr val="F79646"/>
      </a:accent6>
      <a:hlink>
        <a:srgbClr val="0000FF"/>
      </a:hlink>
      <a:folHlink>
        <a:srgbClr val="FF00FF"/>
      </a:folHlink>
    </a:clrScheme>
    <a:fontScheme name="Microsoft Office 98">
      <a:majorFont>
        <a:latin typeface="Arial Black"/>
        <a:ea typeface="Arial Black"/>
        <a:cs typeface="Arial Black"/>
      </a:majorFont>
      <a:minorFont>
        <a:latin typeface="Helvetica"/>
        <a:ea typeface="Helvetica"/>
        <a:cs typeface="Helvetica"/>
      </a:minorFont>
    </a:fontScheme>
    <a:fmtScheme name="Microsoft Office 9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76200" dist="381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outerShdw sx="100000" sy="100000" kx="0" ky="0" algn="b" rotWithShape="0" blurRad="76200" dist="381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icrosoft Office 98">
  <a:themeElements>
    <a:clrScheme name="Microsoft Office 98">
      <a:dk1>
        <a:srgbClr val="000000"/>
      </a:dk1>
      <a:lt1>
        <a:srgbClr val="FFFFFF"/>
      </a:lt1>
      <a:dk2>
        <a:srgbClr val="A7A7A7"/>
      </a:dk2>
      <a:lt2>
        <a:srgbClr val="535353"/>
      </a:lt2>
      <a:accent1>
        <a:srgbClr val="333333"/>
      </a:accent1>
      <a:accent2>
        <a:srgbClr val="474747"/>
      </a:accent2>
      <a:accent3>
        <a:srgbClr val="9BBB59"/>
      </a:accent3>
      <a:accent4>
        <a:srgbClr val="8064A2"/>
      </a:accent4>
      <a:accent5>
        <a:srgbClr val="4BACC6"/>
      </a:accent5>
      <a:accent6>
        <a:srgbClr val="F79646"/>
      </a:accent6>
      <a:hlink>
        <a:srgbClr val="0000FF"/>
      </a:hlink>
      <a:folHlink>
        <a:srgbClr val="FF00FF"/>
      </a:folHlink>
    </a:clrScheme>
    <a:fontScheme name="Microsoft Office 98">
      <a:majorFont>
        <a:latin typeface="Arial Black"/>
        <a:ea typeface="Arial Black"/>
        <a:cs typeface="Arial Black"/>
      </a:majorFont>
      <a:minorFont>
        <a:latin typeface="Helvetica"/>
        <a:ea typeface="Helvetica"/>
        <a:cs typeface="Helvetica"/>
      </a:minorFont>
    </a:fontScheme>
    <a:fmtScheme name="Microsoft Office 9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76200" dist="381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outerShdw sx="100000" sy="100000" kx="0" ky="0" algn="b" rotWithShape="0" blurRad="76200" dist="381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1" baseline="0" cap="none" i="0" spc="0" strike="noStrike" sz="4800" u="none" kumimoji="0" normalizeH="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