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0" r:id="rId2"/>
    <p:sldId id="264" r:id="rId3"/>
    <p:sldId id="261" r:id="rId4"/>
    <p:sldId id="262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2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/>
    <p:restoredTop sz="67727"/>
  </p:normalViewPr>
  <p:slideViewPr>
    <p:cSldViewPr snapToGrid="0">
      <p:cViewPr varScale="1">
        <p:scale>
          <a:sx n="71" d="100"/>
          <a:sy n="71" d="100"/>
        </p:scale>
        <p:origin x="1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9110F-2ACE-E640-B88F-1913CE361D32}" type="datetimeFigureOut">
              <a:rPr lang="en-US" smtClean="0"/>
              <a:t>4/1/23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49E5F-5D5A-4C48-ABC9-738A7CCF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18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9E5F-5D5A-4C48-ABC9-738A7CCFE4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41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9E5F-5D5A-4C48-ABC9-738A7CCFE4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48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9E5F-5D5A-4C48-ABC9-738A7CCFE4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43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9E5F-5D5A-4C48-ABC9-738A7CCFE4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80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9E5F-5D5A-4C48-ABC9-738A7CCFE4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5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4614C-3A7C-F990-F422-54907EECA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1B675C-218C-0F4E-6D15-18502E6CF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AA02F-83A9-596C-A270-7CFAFF719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CAB6-90E2-D549-8E8D-C533E4ED1878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C4435-7D45-B7BB-8CCB-0AB971200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7E438-5973-8B09-2686-7AF2F55D6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6635-DADE-A14C-85AE-BFF5E3B5D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5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8EBD4-E1B0-F073-8232-2CA27A28A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74422-5E6F-030F-FD64-34233E24E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204B9-D13E-E4DB-9E2E-3EBBE2907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CAB6-90E2-D549-8E8D-C533E4ED1878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22416-7481-4BDF-60A2-210B7A9AB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E72E5-2F02-87F4-32A8-D3DF49B4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6635-DADE-A14C-85AE-BFF5E3B5D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0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614333-BB2D-7045-54B3-BB5AC5A4E0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ABEB89-5CA3-252E-000F-BFA5BB231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1B6EF-BCC2-4C3A-8783-026659BF2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CAB6-90E2-D549-8E8D-C533E4ED1878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190FA-C9EF-BE7E-6282-BC4643ABD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D3B89-4C10-CE64-93FB-D1C6DCC28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6635-DADE-A14C-85AE-BFF5E3B5D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7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58971-3125-22F6-27B7-3746EB70A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BAA21-6659-B034-9359-A15F6E971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4B65B-84BD-7DDA-00CF-30AA1ADB5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CAB6-90E2-D549-8E8D-C533E4ED1878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3046D-8283-068B-CA63-6C746956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E9E59-8528-51A3-4F0D-7473244C3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6635-DADE-A14C-85AE-BFF5E3B5D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8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00F15-3F67-203C-9705-CF86861E5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8F0A7-7F5E-3E9F-26F4-96DC3B78E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AF8ED-CFB4-12AC-6D20-0E22FFBE6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CAB6-90E2-D549-8E8D-C533E4ED1878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3BCF5-6E7B-7810-BA2B-6C30381D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334B4-04C6-DE54-2C50-265C9CAAE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6635-DADE-A14C-85AE-BFF5E3B5D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8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8CB6B-7E33-CA98-725F-E2ADE58DB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19652-AE59-1F10-65AF-968F5C73A8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2D511-2522-F517-3E87-F94E01B70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5F958-EBD2-0B2D-2D9B-BF1F66CA2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CAB6-90E2-D549-8E8D-C533E4ED1878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A1363-11A1-94B6-45D1-5DA7F49A0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F6C9C-FDE4-CC15-DD1F-F52445A46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6635-DADE-A14C-85AE-BFF5E3B5D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8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B0BF7-43A3-1E13-21F0-247C7F944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05A01-F963-19C0-E7FE-110C56EDD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FAEF7-378C-1DA9-072F-ADE33107A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616AE0-ED67-1B17-9F81-E751A6099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79BE61-FA6A-0935-5A3C-321A7353D1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C6A444-6297-30B3-EB41-AE69EB484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CAB6-90E2-D549-8E8D-C533E4ED1878}" type="datetimeFigureOut">
              <a:rPr lang="en-US" smtClean="0"/>
              <a:t>4/1/23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3DEBB2-F2B3-EF78-AC28-7DCEBC8E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34F8F-B68D-F266-6106-4A38497BB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6635-DADE-A14C-85AE-BFF5E3B5D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B8FF9-A82F-EEED-25AF-444F92F44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2DB0E-C859-0509-C5AD-15079150D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CAB6-90E2-D549-8E8D-C533E4ED1878}" type="datetimeFigureOut">
              <a:rPr lang="en-US" smtClean="0"/>
              <a:t>4/1/23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DA6AF-0C02-BF1D-AE64-3FF1063F5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B453C-B621-DC6E-7642-B5E8D891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6635-DADE-A14C-85AE-BFF5E3B5D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3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68E177-8FB7-76BC-1FEF-944EF931F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CAB6-90E2-D549-8E8D-C533E4ED1878}" type="datetimeFigureOut">
              <a:rPr lang="en-US" smtClean="0"/>
              <a:t>4/1/23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B4A3C1-C0BD-F3CF-6BD0-37CD4C168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65B06-F5BC-6B20-5423-0A50D01A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6635-DADE-A14C-85AE-BFF5E3B5D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6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F29AC-09BD-1EF4-264B-64CC22CD6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2365F-7721-B5D3-951A-3FD2E6CCD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C7995-AC40-6E79-F9B1-46834A3B7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78B79-5FE6-7974-BABD-15137272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CAB6-90E2-D549-8E8D-C533E4ED1878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88CD11-B432-C16D-4FD7-DEF0806E8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DBB97-B9F3-C91D-3D2E-7BC888A0E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6635-DADE-A14C-85AE-BFF5E3B5D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9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22641-0049-81BD-4BCF-E78DCC6B8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0183E2-6ACE-ACA6-28D2-B07025F02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A9C37A-02AD-F3E4-A686-C0B4B4A1B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630E5-B865-C2DF-014E-3A2C0D70D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CAB6-90E2-D549-8E8D-C533E4ED1878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72331-C91E-36C1-E392-299A4F49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C5C50-E3E1-ABD2-A907-705EAA77B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6635-DADE-A14C-85AE-BFF5E3B5D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5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E3DBEC-C79F-D04A-70C0-241D3A8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B9CB4-001F-A4DE-E6E2-C7659B85C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EA96B-7BB1-3E78-FFD1-B5925D74F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DCAB6-90E2-D549-8E8D-C533E4ED1878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CABB9-99C7-353F-E812-66E8DF8D5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1BD15-2777-9404-E30C-0C341A9EA5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96635-DADE-A14C-85AE-BFF5E3B5D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9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erson's feet in water&#10;&#10;Description automatically generated with medium confidence">
            <a:extLst>
              <a:ext uri="{FF2B5EF4-FFF2-40B4-BE49-F238E27FC236}">
                <a16:creationId xmlns:a16="http://schemas.microsoft.com/office/drawing/2014/main" id="{9C9ED221-9861-435F-4028-49F787DA98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 amt="50000"/>
          </a:blip>
          <a:srcRect r="444"/>
          <a:stretch/>
        </p:blipFill>
        <p:spPr>
          <a:xfrm>
            <a:off x="21" y="-125506"/>
            <a:ext cx="12191979" cy="698350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121CB4F5-5985-7A54-FE61-E42D076F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224" y="1142999"/>
            <a:ext cx="11035552" cy="489473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A Storm Story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Matthew 14:22-33</a:t>
            </a:r>
            <a:br>
              <a:rPr lang="en-US" sz="60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00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erson's feet in water&#10;&#10;Description automatically generated with medium confidence">
            <a:extLst>
              <a:ext uri="{FF2B5EF4-FFF2-40B4-BE49-F238E27FC236}">
                <a16:creationId xmlns:a16="http://schemas.microsoft.com/office/drawing/2014/main" id="{9C9ED221-9861-435F-4028-49F787DA98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 amt="50000"/>
          </a:blip>
          <a:srcRect r="444"/>
          <a:stretch/>
        </p:blipFill>
        <p:spPr>
          <a:xfrm>
            <a:off x="21" y="-125506"/>
            <a:ext cx="12191979" cy="698350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121CB4F5-5985-7A54-FE61-E42D076F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224" y="1142999"/>
            <a:ext cx="11035552" cy="489473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“He speaks to the sun and it does not shine; he seals off the light of the stars. He alone stretches out the heavens and treads on the waves of the sea”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                              </a:t>
            </a:r>
            <a:r>
              <a:rPr lang="en-US" sz="96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- Job 9:7-8</a:t>
            </a:r>
            <a:br>
              <a:rPr lang="en-US" sz="60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587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erson's feet in water&#10;&#10;Description automatically generated with medium confidence">
            <a:extLst>
              <a:ext uri="{FF2B5EF4-FFF2-40B4-BE49-F238E27FC236}">
                <a16:creationId xmlns:a16="http://schemas.microsoft.com/office/drawing/2014/main" id="{9C9ED221-9861-435F-4028-49F787DA98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 amt="50000"/>
          </a:blip>
          <a:srcRect r="444"/>
          <a:stretch/>
        </p:blipFill>
        <p:spPr>
          <a:xfrm>
            <a:off x="21" y="-143435"/>
            <a:ext cx="12191979" cy="7001435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121CB4F5-5985-7A54-FE61-E42D076F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06" y="820795"/>
            <a:ext cx="11636188" cy="757130"/>
          </a:xfrm>
        </p:spPr>
        <p:txBody>
          <a:bodyPr vert="horz" lIns="91440" tIns="45720" rIns="91440" bIns="45720" rtlCol="0" anchor="b">
            <a:spAutoFit/>
          </a:bodyPr>
          <a:lstStyle/>
          <a:p>
            <a:r>
              <a:rPr lang="en-US" sz="4800" dirty="0">
                <a:solidFill>
                  <a:srgbClr val="FFFFFF"/>
                </a:solidFill>
                <a:latin typeface="+mn-lt"/>
              </a:rPr>
              <a:t>1. God is with us in the midst of the storm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016C94-F71E-2322-395A-24FE5D534C6E}"/>
              </a:ext>
            </a:extLst>
          </p:cNvPr>
          <p:cNvSpPr txBox="1"/>
          <p:nvPr/>
        </p:nvSpPr>
        <p:spPr>
          <a:xfrm>
            <a:off x="277906" y="2204097"/>
            <a:ext cx="11161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Obedience to God brings benefits that      only God can provide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1F3D10-BFB7-56D1-B2E2-12EE866A1D45}"/>
              </a:ext>
            </a:extLst>
          </p:cNvPr>
          <p:cNvSpPr txBox="1"/>
          <p:nvPr/>
        </p:nvSpPr>
        <p:spPr>
          <a:xfrm>
            <a:off x="277906" y="4268971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3. Following Christ requires us to do some things that don’t come naturally to us </a:t>
            </a:r>
          </a:p>
        </p:txBody>
      </p:sp>
    </p:spTree>
    <p:extLst>
      <p:ext uri="{BB962C8B-B14F-4D97-AF65-F5344CB8AC3E}">
        <p14:creationId xmlns:p14="http://schemas.microsoft.com/office/powerpoint/2010/main" val="886030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erson's feet in water&#10;&#10;Description automatically generated with medium confidence">
            <a:extLst>
              <a:ext uri="{FF2B5EF4-FFF2-40B4-BE49-F238E27FC236}">
                <a16:creationId xmlns:a16="http://schemas.microsoft.com/office/drawing/2014/main" id="{9C9ED221-9861-435F-4028-49F787DA98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 amt="50000"/>
          </a:blip>
          <a:srcRect r="444"/>
          <a:stretch/>
        </p:blipFill>
        <p:spPr>
          <a:xfrm>
            <a:off x="20" y="-161365"/>
            <a:ext cx="12191979" cy="7019365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121CB4F5-5985-7A54-FE61-E42D076F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235" y="1286434"/>
            <a:ext cx="9771529" cy="428512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“When they got into the boat, the wind ceased. Then those in the boat worshipped him and said, ‘Truly you are the son of God.’”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                    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                                               - Matthew 14:32-33</a:t>
            </a:r>
          </a:p>
        </p:txBody>
      </p:sp>
    </p:spTree>
    <p:extLst>
      <p:ext uri="{BB962C8B-B14F-4D97-AF65-F5344CB8AC3E}">
        <p14:creationId xmlns:p14="http://schemas.microsoft.com/office/powerpoint/2010/main" val="3672987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erson's feet in water&#10;&#10;Description automatically generated with medium confidence">
            <a:extLst>
              <a:ext uri="{FF2B5EF4-FFF2-40B4-BE49-F238E27FC236}">
                <a16:creationId xmlns:a16="http://schemas.microsoft.com/office/drawing/2014/main" id="{9C9ED221-9861-435F-4028-49F787DA98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 amt="50000"/>
          </a:blip>
          <a:srcRect r="444"/>
          <a:stretch/>
        </p:blipFill>
        <p:spPr>
          <a:xfrm>
            <a:off x="21" y="-125506"/>
            <a:ext cx="12191979" cy="698350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121CB4F5-5985-7A54-FE61-E42D076F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224" y="1142999"/>
            <a:ext cx="11035552" cy="489473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A Storm Story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Matthew 14:22-33</a:t>
            </a:r>
            <a:br>
              <a:rPr lang="en-US" sz="60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959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8863</TotalTime>
  <Words>139</Words>
  <Application>Microsoft Macintosh PowerPoint</Application>
  <PresentationFormat>Widescreen</PresentationFormat>
  <Paragraphs>12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 Storm Story Matthew 14:22-33 </vt:lpstr>
      <vt:lpstr>“He speaks to the sun and it does not shine; he seals off the light of the stars. He alone stretches out the heavens and treads on the waves of the sea”                                - Job 9:7-8 </vt:lpstr>
      <vt:lpstr>1. God is with us in the midst of the storm</vt:lpstr>
      <vt:lpstr>“When they got into the boat, the wind ceased. Then those in the boat worshipped him and said, ‘Truly you are the son of God.’”                                                                     - Matthew 14:32-33</vt:lpstr>
      <vt:lpstr>A Storm Story Matthew 14:22-33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Storm Story</dc:title>
  <dc:creator>Evan Gay</dc:creator>
  <cp:lastModifiedBy>Evan Gay</cp:lastModifiedBy>
  <cp:revision>4</cp:revision>
  <dcterms:created xsi:type="dcterms:W3CDTF">2023-03-26T18:56:43Z</dcterms:created>
  <dcterms:modified xsi:type="dcterms:W3CDTF">2023-04-01T22:40:52Z</dcterms:modified>
</cp:coreProperties>
</file>