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01718c1ab0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01718c1ab0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01718c1ab0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01718c1ab0_1_1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01718c1ab0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01718c1ab0_1_1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01718c1ab0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01718c1ab0_1_1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1718c1ab0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01718c1ab0_1_1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016ccbcc72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016ccbcc72_0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16ccbcc72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2016ccbcc72_0_2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01718c1ab0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01718c1ab0_1_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01718c1ab0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01718c1ab0_1_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01718c1ab0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01718c1ab0_1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01718c1ab0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01718c1ab0_1_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01718c1ab0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01718c1ab0_1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1718c1ab0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01718c1ab0_1_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1718c1ab0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01718c1ab0_1_1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 name="Google Shape;17;p2"/>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 name="Google Shape;18;p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 name="Google Shape;19;p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 name="Google Shape;20;p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1"/>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 name="Google Shape;75;p1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2"/>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 name="Google Shape;23;p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 name="Google Shape;24;p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 name="Google Shape;26;p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4"/>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0" name="Google Shape;30;p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5"/>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5"/>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Google Shape;39;p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 name="Google Shape;42;p6"/>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3" name="Google Shape;43;p6"/>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 name="Google Shape;44;p6"/>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5" name="Google Shape;45;p6"/>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 name="Google Shape;60;p9"/>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1" name="Google Shape;61;p9"/>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 name="Google Shape;67;p10"/>
          <p:cNvSpPr/>
          <p:nvPr>
            <p:ph idx="2" type="pic"/>
          </p:nvPr>
        </p:nvSpPr>
        <p:spPr>
          <a:xfrm>
            <a:off x="3887391" y="740569"/>
            <a:ext cx="4629150" cy="3655219"/>
          </a:xfrm>
          <a:prstGeom prst="rect">
            <a:avLst/>
          </a:prstGeom>
          <a:noFill/>
          <a:ln>
            <a:noFill/>
          </a:ln>
        </p:spPr>
      </p:sp>
      <p:sp>
        <p:nvSpPr>
          <p:cNvPr id="68" name="Google Shape;68;p10"/>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9" name="Google Shape;69;p1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mc:AlternateContent>
    <mc:Choice Requires="p14">
      <p:transition spd="slow" p14:dur="5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BFBF"/>
        </a:solidFill>
      </p:bgPr>
    </p:bg>
    <p:spTree>
      <p:nvGrpSpPr>
        <p:cNvPr id="142" name="Shape 142"/>
        <p:cNvGrpSpPr/>
        <p:nvPr/>
      </p:nvGrpSpPr>
      <p:grpSpPr>
        <a:xfrm>
          <a:off x="0" y="0"/>
          <a:ext cx="0" cy="0"/>
          <a:chOff x="0" y="0"/>
          <a:chExt cx="0" cy="0"/>
        </a:xfrm>
      </p:grpSpPr>
      <p:sp>
        <p:nvSpPr>
          <p:cNvPr id="143" name="Google Shape;143;p22"/>
          <p:cNvSpPr txBox="1"/>
          <p:nvPr>
            <p:ph type="title"/>
          </p:nvPr>
        </p:nvSpPr>
        <p:spPr>
          <a:xfrm>
            <a:off x="449375" y="2626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US"/>
              <a:t>Change Your Mind</a:t>
            </a:r>
            <a:endParaRPr/>
          </a:p>
        </p:txBody>
      </p:sp>
      <p:sp>
        <p:nvSpPr>
          <p:cNvPr id="144" name="Google Shape;144;p22"/>
          <p:cNvSpPr txBox="1"/>
          <p:nvPr>
            <p:ph idx="1" type="body"/>
          </p:nvPr>
        </p:nvSpPr>
        <p:spPr>
          <a:xfrm>
            <a:off x="449375" y="1358025"/>
            <a:ext cx="6856800" cy="32634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chemeClr val="dk1"/>
              </a:buClr>
              <a:buSzPts val="1628"/>
              <a:buNone/>
            </a:pPr>
            <a:r>
              <a:rPr lang="en-US" sz="1827"/>
              <a:t>Colossians 3:1-3 NASBS</a:t>
            </a:r>
            <a:endParaRPr sz="1827"/>
          </a:p>
          <a:p>
            <a:pPr indent="0" lvl="0" marL="0" rtl="0" algn="l">
              <a:lnSpc>
                <a:spcPct val="80000"/>
              </a:lnSpc>
              <a:spcBef>
                <a:spcPts val="800"/>
              </a:spcBef>
              <a:spcAft>
                <a:spcPts val="0"/>
              </a:spcAft>
              <a:buClr>
                <a:schemeClr val="dk1"/>
              </a:buClr>
              <a:buSzPts val="1628"/>
              <a:buNone/>
            </a:pPr>
            <a:r>
              <a:rPr lang="en-US" sz="1827"/>
              <a:t>Therefore, if you have been raised up with Christ, keep seeking the things above, where Christ is, seated at the right hand of God. [2] Set your mind on the things above, not on the things that are on earth. [3] For you have died and your life is hidden with Christ in God.</a:t>
            </a:r>
            <a:endParaRPr sz="1827"/>
          </a:p>
          <a:p>
            <a:pPr indent="0" lvl="0" marL="0" rtl="0" algn="l">
              <a:lnSpc>
                <a:spcPct val="80000"/>
              </a:lnSpc>
              <a:spcBef>
                <a:spcPts val="800"/>
              </a:spcBef>
              <a:spcAft>
                <a:spcPts val="0"/>
              </a:spcAft>
              <a:buClr>
                <a:schemeClr val="dk1"/>
              </a:buClr>
              <a:buSzPts val="1628"/>
              <a:buNone/>
            </a:pPr>
            <a:r>
              <a:t/>
            </a:r>
            <a:endParaRPr sz="1827"/>
          </a:p>
          <a:p>
            <a:pPr indent="0" lvl="0" marL="0" rtl="0" algn="l">
              <a:lnSpc>
                <a:spcPct val="80000"/>
              </a:lnSpc>
              <a:spcBef>
                <a:spcPts val="800"/>
              </a:spcBef>
              <a:spcAft>
                <a:spcPts val="0"/>
              </a:spcAft>
              <a:buClr>
                <a:schemeClr val="dk1"/>
              </a:buClr>
              <a:buSzPts val="1628"/>
              <a:buNone/>
            </a:pPr>
            <a:r>
              <a:rPr lang="en-US" sz="1827"/>
              <a:t>Romans 8:5-8 NASBS</a:t>
            </a:r>
            <a:endParaRPr sz="1827"/>
          </a:p>
          <a:p>
            <a:pPr indent="0" lvl="0" marL="0" rtl="0" algn="l">
              <a:lnSpc>
                <a:spcPct val="80000"/>
              </a:lnSpc>
              <a:spcBef>
                <a:spcPts val="800"/>
              </a:spcBef>
              <a:spcAft>
                <a:spcPts val="0"/>
              </a:spcAft>
              <a:buClr>
                <a:schemeClr val="dk1"/>
              </a:buClr>
              <a:buSzPts val="1628"/>
              <a:buNone/>
            </a:pPr>
            <a:r>
              <a:rPr lang="en-US" sz="1827"/>
              <a:t>For those who are according to the flesh set their minds on the things of the flesh, but those who are according to the Spirit, the things of the Spirit. [6] For the mind set on the flesh is death, but the mind set on the Spirit is life and peace, [7] because the mind set on the flesh is hostile toward God; for it does not subject itself to the law of God, for it is not even able to do so, [8] and those who are in the flesh cannot please God.</a:t>
            </a:r>
            <a:endParaRPr sz="1827"/>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10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1000"/>
                                        <p:tgtEl>
                                          <p:spTgt spid="1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1000"/>
                                        <p:tgtEl>
                                          <p:spTgt spid="1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Effect filter="fade" transition="in">
                                      <p:cBhvr>
                                        <p:cTn dur="1000"/>
                                        <p:tgtEl>
                                          <p:spTgt spid="1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Effect filter="fade" transition="in">
                                      <p:cBhvr>
                                        <p:cTn dur="1000"/>
                                        <p:tgtEl>
                                          <p:spTgt spid="14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48" name="Shape 148"/>
        <p:cNvGrpSpPr/>
        <p:nvPr/>
      </p:nvGrpSpPr>
      <p:grpSpPr>
        <a:xfrm>
          <a:off x="0" y="0"/>
          <a:ext cx="0" cy="0"/>
          <a:chOff x="0" y="0"/>
          <a:chExt cx="0" cy="0"/>
        </a:xfrm>
      </p:grpSpPr>
      <p:sp>
        <p:nvSpPr>
          <p:cNvPr id="149" name="Google Shape;149;p23"/>
          <p:cNvSpPr txBox="1"/>
          <p:nvPr>
            <p:ph type="title"/>
          </p:nvPr>
        </p:nvSpPr>
        <p:spPr>
          <a:xfrm>
            <a:off x="438150" y="22901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US"/>
              <a:t>Transformational Strategies</a:t>
            </a:r>
            <a:endParaRPr/>
          </a:p>
        </p:txBody>
      </p:sp>
      <p:sp>
        <p:nvSpPr>
          <p:cNvPr id="150" name="Google Shape;150;p23"/>
          <p:cNvSpPr txBox="1"/>
          <p:nvPr>
            <p:ph idx="1" type="body"/>
          </p:nvPr>
        </p:nvSpPr>
        <p:spPr>
          <a:xfrm>
            <a:off x="438150" y="1313200"/>
            <a:ext cx="6856800" cy="3516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2100"/>
              <a:buNone/>
            </a:pPr>
            <a:r>
              <a:rPr lang="en-US" sz="1800"/>
              <a:t>Philippians 4:4-9 NASBS</a:t>
            </a:r>
            <a:endParaRPr sz="1800"/>
          </a:p>
          <a:p>
            <a:pPr indent="0" lvl="0" marL="0" rtl="0" algn="l">
              <a:lnSpc>
                <a:spcPct val="100000"/>
              </a:lnSpc>
              <a:spcBef>
                <a:spcPts val="800"/>
              </a:spcBef>
              <a:spcAft>
                <a:spcPts val="0"/>
              </a:spcAft>
              <a:buClr>
                <a:schemeClr val="dk1"/>
              </a:buClr>
              <a:buSzPts val="2100"/>
              <a:buNone/>
            </a:pPr>
            <a:r>
              <a:rPr b="1" lang="en-US" sz="1800" u="sng"/>
              <a:t>Rejoice in the Lord always</a:t>
            </a:r>
            <a:r>
              <a:rPr lang="en-US" sz="1800"/>
              <a:t>; again I will say, </a:t>
            </a:r>
            <a:r>
              <a:rPr b="1" lang="en-US" sz="1800" u="sng"/>
              <a:t>rejoice!</a:t>
            </a:r>
            <a:r>
              <a:rPr lang="en-US" sz="1800"/>
              <a:t> [5] Let your </a:t>
            </a:r>
            <a:r>
              <a:rPr b="1" lang="en-US" sz="1800" u="sng"/>
              <a:t>gentle</a:t>
            </a:r>
            <a:r>
              <a:rPr lang="en-US" sz="1800" u="sng"/>
              <a:t> </a:t>
            </a:r>
            <a:r>
              <a:rPr b="1" lang="en-US" sz="1800" u="sng"/>
              <a:t>spirit</a:t>
            </a:r>
            <a:r>
              <a:rPr lang="en-US" sz="1800" u="sng"/>
              <a:t> </a:t>
            </a:r>
            <a:r>
              <a:rPr b="1" lang="en-US" sz="1800" u="sng"/>
              <a:t>be</a:t>
            </a:r>
            <a:r>
              <a:rPr lang="en-US" sz="1800" u="sng"/>
              <a:t> </a:t>
            </a:r>
            <a:r>
              <a:rPr b="1" lang="en-US" sz="1800" u="sng"/>
              <a:t>known</a:t>
            </a:r>
            <a:r>
              <a:rPr lang="en-US" sz="1800"/>
              <a:t> to all men. The Lord is near. [6] </a:t>
            </a:r>
            <a:r>
              <a:rPr b="1" lang="en-US" sz="1800" u="sng"/>
              <a:t>Be anxious for nothing</a:t>
            </a:r>
            <a:r>
              <a:rPr lang="en-US" sz="1800"/>
              <a:t>, but in everything by </a:t>
            </a:r>
            <a:r>
              <a:rPr b="1" lang="en-US" sz="1800" u="sng"/>
              <a:t>prayer</a:t>
            </a:r>
            <a:r>
              <a:rPr lang="en-US" sz="1800" u="sng"/>
              <a:t> </a:t>
            </a:r>
            <a:r>
              <a:rPr b="1" lang="en-US" sz="1800" u="sng"/>
              <a:t>and</a:t>
            </a:r>
            <a:r>
              <a:rPr lang="en-US" sz="1800" u="sng"/>
              <a:t> </a:t>
            </a:r>
            <a:r>
              <a:rPr b="1" lang="en-US" sz="1800" u="sng"/>
              <a:t>supplication</a:t>
            </a:r>
            <a:r>
              <a:rPr lang="en-US" sz="1800"/>
              <a:t> with </a:t>
            </a:r>
            <a:r>
              <a:rPr b="1" lang="en-US" sz="1800" u="sng"/>
              <a:t>thanksgiving</a:t>
            </a:r>
            <a:r>
              <a:rPr lang="en-US" sz="1800"/>
              <a:t> let your requests be made known to God. [7] And the </a:t>
            </a:r>
            <a:r>
              <a:rPr b="1" lang="en-US" sz="1800" u="sng"/>
              <a:t>peace</a:t>
            </a:r>
            <a:r>
              <a:rPr lang="en-US" sz="1800" u="sng"/>
              <a:t> </a:t>
            </a:r>
            <a:r>
              <a:rPr b="1" lang="en-US" sz="1800" u="sng"/>
              <a:t>of</a:t>
            </a:r>
            <a:r>
              <a:rPr lang="en-US" sz="1800" u="sng"/>
              <a:t> </a:t>
            </a:r>
            <a:r>
              <a:rPr b="1" lang="en-US" sz="1800" u="sng"/>
              <a:t>God</a:t>
            </a:r>
            <a:r>
              <a:rPr lang="en-US" sz="1800"/>
              <a:t>, which surpasses all comprehension, </a:t>
            </a:r>
            <a:r>
              <a:rPr b="1" lang="en-US" sz="1800" u="sng"/>
              <a:t>will</a:t>
            </a:r>
            <a:r>
              <a:rPr lang="en-US" sz="1800" u="sng"/>
              <a:t> </a:t>
            </a:r>
            <a:r>
              <a:rPr b="1" lang="en-US" sz="1800" u="sng"/>
              <a:t>guard</a:t>
            </a:r>
            <a:r>
              <a:rPr lang="en-US" sz="1800" u="sng"/>
              <a:t> </a:t>
            </a:r>
            <a:r>
              <a:rPr b="1" lang="en-US" sz="1800" u="sng"/>
              <a:t>your</a:t>
            </a:r>
            <a:r>
              <a:rPr lang="en-US" sz="1800" u="sng"/>
              <a:t> </a:t>
            </a:r>
            <a:r>
              <a:rPr b="1" lang="en-US" sz="1800" u="sng"/>
              <a:t>hearts</a:t>
            </a:r>
            <a:r>
              <a:rPr lang="en-US" sz="1800" u="sng"/>
              <a:t> </a:t>
            </a:r>
            <a:r>
              <a:rPr b="1" lang="en-US" sz="1800" u="sng"/>
              <a:t>and</a:t>
            </a:r>
            <a:r>
              <a:rPr lang="en-US" sz="1800" u="sng"/>
              <a:t> </a:t>
            </a:r>
            <a:r>
              <a:rPr b="1" lang="en-US" sz="1800" u="sng"/>
              <a:t>your</a:t>
            </a:r>
            <a:r>
              <a:rPr lang="en-US" sz="1800" u="sng"/>
              <a:t> </a:t>
            </a:r>
            <a:r>
              <a:rPr b="1" lang="en-US" sz="1800" u="sng"/>
              <a:t>minds in Christ Jesus</a:t>
            </a:r>
            <a:r>
              <a:rPr lang="en-US" sz="1800"/>
              <a:t>. [8] Finally, brethren, whatever is </a:t>
            </a:r>
            <a:r>
              <a:rPr b="1" lang="en-US" sz="1800"/>
              <a:t>true</a:t>
            </a:r>
            <a:r>
              <a:rPr lang="en-US" sz="1800"/>
              <a:t>, whatever is </a:t>
            </a:r>
            <a:r>
              <a:rPr b="1" lang="en-US" sz="1800"/>
              <a:t>honorable</a:t>
            </a:r>
            <a:r>
              <a:rPr lang="en-US" sz="1800"/>
              <a:t>, whatever is </a:t>
            </a:r>
            <a:r>
              <a:rPr b="1" lang="en-US" sz="1800"/>
              <a:t>right</a:t>
            </a:r>
            <a:r>
              <a:rPr lang="en-US" sz="1800"/>
              <a:t>, whatever is </a:t>
            </a:r>
            <a:r>
              <a:rPr b="1" lang="en-US" sz="1800"/>
              <a:t>pure</a:t>
            </a:r>
            <a:r>
              <a:rPr lang="en-US" sz="1800"/>
              <a:t>, whatever is </a:t>
            </a:r>
            <a:r>
              <a:rPr b="1" lang="en-US" sz="1800"/>
              <a:t>lovely</a:t>
            </a:r>
            <a:r>
              <a:rPr lang="en-US" sz="1800"/>
              <a:t>, whatever is of </a:t>
            </a:r>
            <a:r>
              <a:rPr b="1" lang="en-US" sz="1800"/>
              <a:t>good repute</a:t>
            </a:r>
            <a:r>
              <a:rPr lang="en-US" sz="1800"/>
              <a:t>, if there is any </a:t>
            </a:r>
            <a:r>
              <a:rPr b="1" lang="en-US" sz="1800"/>
              <a:t>excellence</a:t>
            </a:r>
            <a:r>
              <a:rPr lang="en-US" sz="1800"/>
              <a:t> and if anything </a:t>
            </a:r>
            <a:r>
              <a:rPr b="1" lang="en-US" sz="1800"/>
              <a:t>worthy of praise</a:t>
            </a:r>
            <a:r>
              <a:rPr lang="en-US" sz="1800"/>
              <a:t>, </a:t>
            </a:r>
            <a:r>
              <a:rPr b="1" lang="en-US" sz="1800"/>
              <a:t>dwell on these things</a:t>
            </a:r>
            <a:r>
              <a:rPr lang="en-US" sz="1800"/>
              <a:t>. [9] The things you have learned and received and heard and seen in me, </a:t>
            </a:r>
            <a:r>
              <a:rPr b="1" lang="en-US" sz="1800"/>
              <a:t>practice these things</a:t>
            </a:r>
            <a:r>
              <a:rPr lang="en-US" sz="1800"/>
              <a:t>, and the </a:t>
            </a:r>
            <a:r>
              <a:rPr b="1" lang="en-US" sz="1800"/>
              <a:t>God of peace will be with you</a:t>
            </a:r>
            <a:r>
              <a:rPr lang="en-US" sz="1800"/>
              <a:t>.</a:t>
            </a:r>
            <a:endParaRPr sz="1800"/>
          </a:p>
          <a:p>
            <a:pPr indent="0" lvl="0" marL="0" rtl="0" algn="l">
              <a:lnSpc>
                <a:spcPct val="100000"/>
              </a:lnSpc>
              <a:spcBef>
                <a:spcPts val="800"/>
              </a:spcBef>
              <a:spcAft>
                <a:spcPts val="0"/>
              </a:spcAft>
              <a:buClr>
                <a:schemeClr val="dk1"/>
              </a:buClr>
              <a:buSzPts val="2100"/>
              <a:buNone/>
            </a:pPr>
            <a:r>
              <a:t/>
            </a:r>
            <a:endParaRPr sz="1800"/>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1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1000"/>
                                        <p:tgtEl>
                                          <p:spTgt spid="15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54" name="Shape 154"/>
        <p:cNvGrpSpPr/>
        <p:nvPr/>
      </p:nvGrpSpPr>
      <p:grpSpPr>
        <a:xfrm>
          <a:off x="0" y="0"/>
          <a:ext cx="0" cy="0"/>
          <a:chOff x="0" y="0"/>
          <a:chExt cx="0" cy="0"/>
        </a:xfrm>
      </p:grpSpPr>
      <p:sp>
        <p:nvSpPr>
          <p:cNvPr id="155" name="Google Shape;155;p24"/>
          <p:cNvSpPr txBox="1"/>
          <p:nvPr>
            <p:ph type="title"/>
          </p:nvPr>
        </p:nvSpPr>
        <p:spPr>
          <a:xfrm>
            <a:off x="438150" y="22899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US"/>
              <a:t>Transformational Strategies</a:t>
            </a:r>
            <a:endParaRPr/>
          </a:p>
        </p:txBody>
      </p:sp>
      <p:sp>
        <p:nvSpPr>
          <p:cNvPr id="156" name="Google Shape;156;p24"/>
          <p:cNvSpPr txBox="1"/>
          <p:nvPr>
            <p:ph idx="1" type="body"/>
          </p:nvPr>
        </p:nvSpPr>
        <p:spPr>
          <a:xfrm>
            <a:off x="438150" y="1369225"/>
            <a:ext cx="6856800" cy="3263400"/>
          </a:xfrm>
          <a:prstGeom prst="rect">
            <a:avLst/>
          </a:prstGeom>
          <a:noFill/>
          <a:ln>
            <a:noFill/>
          </a:ln>
        </p:spPr>
        <p:txBody>
          <a:bodyPr anchorCtr="0" anchor="t" bIns="34275" lIns="68575" spcFirstLastPara="1" rIns="68575" wrap="square" tIns="34275">
            <a:normAutofit fontScale="92500" lnSpcReduction="10000"/>
          </a:bodyPr>
          <a:lstStyle/>
          <a:p>
            <a:pPr indent="0" lvl="0" marL="0" rtl="0" algn="l">
              <a:lnSpc>
                <a:spcPct val="100000"/>
              </a:lnSpc>
              <a:spcBef>
                <a:spcPts val="0"/>
              </a:spcBef>
              <a:spcAft>
                <a:spcPts val="0"/>
              </a:spcAft>
              <a:buClr>
                <a:schemeClr val="dk1"/>
              </a:buClr>
              <a:buSzPct val="100000"/>
              <a:buNone/>
            </a:pPr>
            <a:r>
              <a:rPr lang="en-US"/>
              <a:t>Psalm 119:9-16 NASBS</a:t>
            </a:r>
            <a:endParaRPr/>
          </a:p>
          <a:p>
            <a:pPr indent="0" lvl="0" marL="0" rtl="0" algn="l">
              <a:lnSpc>
                <a:spcPct val="100000"/>
              </a:lnSpc>
              <a:spcBef>
                <a:spcPts val="800"/>
              </a:spcBef>
              <a:spcAft>
                <a:spcPts val="0"/>
              </a:spcAft>
              <a:buClr>
                <a:schemeClr val="dk1"/>
              </a:buClr>
              <a:buSzPct val="100000"/>
              <a:buNone/>
            </a:pPr>
            <a:r>
              <a:rPr lang="en-US"/>
              <a:t>How can a young man keep his way pure? </a:t>
            </a:r>
            <a:r>
              <a:rPr b="1" lang="en-US" u="sng"/>
              <a:t>By keeping it according to Your word.</a:t>
            </a:r>
            <a:r>
              <a:rPr lang="en-US"/>
              <a:t> [10] </a:t>
            </a:r>
            <a:r>
              <a:rPr b="1" lang="en-US" u="sng"/>
              <a:t>With all my heart I have sought You</a:t>
            </a:r>
            <a:r>
              <a:rPr lang="en-US"/>
              <a:t>; Do not let me wander from Your commandments. [11] </a:t>
            </a:r>
            <a:r>
              <a:rPr b="1" lang="en-US" u="sng"/>
              <a:t>Your word I have treasured in my heart, That I may not sin against You.</a:t>
            </a:r>
            <a:r>
              <a:rPr lang="en-US"/>
              <a:t> [12] Blessed are You, O LORD; </a:t>
            </a:r>
            <a:r>
              <a:rPr b="1" lang="en-US" u="sng"/>
              <a:t>Teach me Your statutes</a:t>
            </a:r>
            <a:r>
              <a:rPr lang="en-US"/>
              <a:t>. [13] With my lips </a:t>
            </a:r>
            <a:r>
              <a:rPr b="1" lang="en-US" u="sng"/>
              <a:t>I have told of All the ordinances of Your mouth</a:t>
            </a:r>
            <a:r>
              <a:rPr lang="en-US"/>
              <a:t>. [14] </a:t>
            </a:r>
            <a:r>
              <a:rPr b="1" lang="en-US" u="sng"/>
              <a:t>I have rejoiced in the way of Your testimonies</a:t>
            </a:r>
            <a:r>
              <a:rPr lang="en-US"/>
              <a:t>, As much as in all riches. [15] </a:t>
            </a:r>
            <a:r>
              <a:rPr b="1" lang="en-US" u="sng"/>
              <a:t>I will meditate on Your precepts And regard Your ways</a:t>
            </a:r>
            <a:r>
              <a:rPr lang="en-US"/>
              <a:t>. [16] </a:t>
            </a:r>
            <a:r>
              <a:rPr b="1" lang="en-US" u="sng"/>
              <a:t>I shall delight in Your statutes; I shall not forget Your word</a:t>
            </a:r>
            <a:r>
              <a:rPr lang="en-US"/>
              <a:t>.</a:t>
            </a:r>
            <a:endParaRPr/>
          </a:p>
          <a:p>
            <a:pPr indent="0" lvl="0" marL="0" rtl="0" algn="l">
              <a:lnSpc>
                <a:spcPct val="100000"/>
              </a:lnSpc>
              <a:spcBef>
                <a:spcPts val="800"/>
              </a:spcBef>
              <a:spcAft>
                <a:spcPts val="0"/>
              </a:spcAft>
              <a:buClr>
                <a:schemeClr val="dk1"/>
              </a:buClr>
              <a:buSzPct val="100000"/>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1000"/>
                                        <p:tgtEl>
                                          <p:spTgt spid="1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Effect filter="fade" transition="in">
                                      <p:cBhvr>
                                        <p:cTn dur="1000"/>
                                        <p:tgtEl>
                                          <p:spTgt spid="1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animEffect filter="fade" transition="in">
                                      <p:cBhvr>
                                        <p:cTn dur="1000"/>
                                        <p:tgtEl>
                                          <p:spTgt spid="15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25"/>
          <p:cNvSpPr txBox="1"/>
          <p:nvPr>
            <p:ph type="title"/>
          </p:nvPr>
        </p:nvSpPr>
        <p:spPr>
          <a:xfrm>
            <a:off x="438150" y="240225"/>
            <a:ext cx="68346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US"/>
              <a:t>Let God Transform You</a:t>
            </a:r>
            <a:endParaRPr/>
          </a:p>
        </p:txBody>
      </p:sp>
      <p:sp>
        <p:nvSpPr>
          <p:cNvPr id="162" name="Google Shape;162;p25"/>
          <p:cNvSpPr txBox="1"/>
          <p:nvPr>
            <p:ph idx="1" type="body"/>
          </p:nvPr>
        </p:nvSpPr>
        <p:spPr>
          <a:xfrm>
            <a:off x="438150" y="1335600"/>
            <a:ext cx="68346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en-US" sz="2300"/>
              <a:t>1 Peter 2:9-10 NASBS</a:t>
            </a:r>
            <a:endParaRPr sz="2300"/>
          </a:p>
          <a:p>
            <a:pPr indent="0" lvl="0" marL="0" rtl="0" algn="l">
              <a:lnSpc>
                <a:spcPct val="90000"/>
              </a:lnSpc>
              <a:spcBef>
                <a:spcPts val="800"/>
              </a:spcBef>
              <a:spcAft>
                <a:spcPts val="0"/>
              </a:spcAft>
              <a:buClr>
                <a:schemeClr val="dk1"/>
              </a:buClr>
              <a:buSzPts val="2100"/>
              <a:buNone/>
            </a:pPr>
            <a:r>
              <a:rPr lang="en-US" sz="2300"/>
              <a:t>But you are a CHOSEN RACE, A royal priesthood, A holy NATION, a PEOPLE FOR God's OWN POSSESSION, so that you may proclaim the excellencies of Him who has called you out of darkness into His marvelous light; [10] for you once were NOT A PEOPLE, but now you are THE PEOPLE OF GOD; you had NOT RECEIVED MERCY, but now you have RECEIVED MERCY.</a:t>
            </a:r>
            <a:endParaRPr sz="2300"/>
          </a:p>
          <a:p>
            <a:pPr indent="0" lvl="0" marL="0" rtl="0" algn="l">
              <a:lnSpc>
                <a:spcPct val="90000"/>
              </a:lnSpc>
              <a:spcBef>
                <a:spcPts val="800"/>
              </a:spcBef>
              <a:spcAft>
                <a:spcPts val="0"/>
              </a:spcAft>
              <a:buClr>
                <a:schemeClr val="dk1"/>
              </a:buClr>
              <a:buSzPts val="2100"/>
              <a:buNone/>
            </a:pPr>
            <a:r>
              <a:t/>
            </a:r>
            <a:endParaRPr sz="2300"/>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mc:AlternateContent>
    <mc:Choice Requires="p14">
      <p:transition spd="slow" p14:dur="49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4"/>
          <p:cNvPicPr preferRelativeResize="0"/>
          <p:nvPr/>
        </p:nvPicPr>
        <p:blipFill>
          <a:blip r:embed="rId3">
            <a:alphaModFix amt="19000"/>
          </a:blip>
          <a:stretch>
            <a:fillRect/>
          </a:stretch>
        </p:blipFill>
        <p:spPr>
          <a:xfrm>
            <a:off x="0" y="0"/>
            <a:ext cx="9144000" cy="5143500"/>
          </a:xfrm>
          <a:prstGeom prst="rect">
            <a:avLst/>
          </a:prstGeom>
          <a:noFill/>
          <a:ln>
            <a:noFill/>
          </a:ln>
        </p:spPr>
      </p:pic>
      <p:sp>
        <p:nvSpPr>
          <p:cNvPr id="94" name="Google Shape;94;p14"/>
          <p:cNvSpPr txBox="1"/>
          <p:nvPr>
            <p:ph type="ctrTitle"/>
          </p:nvPr>
        </p:nvSpPr>
        <p:spPr>
          <a:xfrm>
            <a:off x="463925" y="841772"/>
            <a:ext cx="6858000" cy="1790700"/>
          </a:xfrm>
          <a:prstGeom prst="rect">
            <a:avLst/>
          </a:prstGeom>
          <a:noFill/>
          <a:ln>
            <a:noFill/>
          </a:ln>
          <a:effectLst>
            <a:outerShdw blurRad="57150" rotWithShape="0" algn="bl" dir="5400000" dist="19050">
              <a:srgbClr val="000000"/>
            </a:outerShdw>
          </a:effectLst>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lt1"/>
              </a:buClr>
              <a:buSzPts val="4500"/>
              <a:buFont typeface="Calibri"/>
              <a:buNone/>
            </a:pPr>
            <a:r>
              <a:rPr lang="en-US">
                <a:solidFill>
                  <a:schemeClr val="lt1"/>
                </a:solidFill>
              </a:rPr>
              <a:t>Transformation:</a:t>
            </a:r>
            <a:br>
              <a:rPr lang="en-US">
                <a:solidFill>
                  <a:schemeClr val="lt1"/>
                </a:solidFill>
              </a:rPr>
            </a:br>
            <a:r>
              <a:rPr lang="en-US">
                <a:solidFill>
                  <a:schemeClr val="lt1"/>
                </a:solidFill>
              </a:rPr>
              <a:t>More Than Meets the Eye</a:t>
            </a:r>
            <a:endParaRPr/>
          </a:p>
        </p:txBody>
      </p:sp>
      <p:sp>
        <p:nvSpPr>
          <p:cNvPr id="95" name="Google Shape;95;p14"/>
          <p:cNvSpPr txBox="1"/>
          <p:nvPr>
            <p:ph idx="1" type="subTitle"/>
          </p:nvPr>
        </p:nvSpPr>
        <p:spPr>
          <a:xfrm>
            <a:off x="463925" y="2701529"/>
            <a:ext cx="6858000" cy="1241700"/>
          </a:xfrm>
          <a:prstGeom prst="rect">
            <a:avLst/>
          </a:prstGeom>
          <a:noFill/>
          <a:ln>
            <a:noFill/>
          </a:ln>
          <a:effectLst>
            <a:outerShdw blurRad="57150" rotWithShape="0" algn="bl" dir="5400000" dist="19050">
              <a:srgbClr val="000000"/>
            </a:outerShdw>
          </a:effectLst>
        </p:spPr>
        <p:txBody>
          <a:bodyPr anchorCtr="0" anchor="t" bIns="34275" lIns="68575" spcFirstLastPara="1" rIns="68575" wrap="square" tIns="34275">
            <a:normAutofit lnSpcReduction="20000"/>
          </a:bodyPr>
          <a:lstStyle/>
          <a:p>
            <a:pPr indent="0" lvl="0" marL="0" rtl="0" algn="ctr">
              <a:lnSpc>
                <a:spcPct val="90000"/>
              </a:lnSpc>
              <a:spcBef>
                <a:spcPts val="0"/>
              </a:spcBef>
              <a:spcAft>
                <a:spcPts val="0"/>
              </a:spcAft>
              <a:buClr>
                <a:schemeClr val="lt1"/>
              </a:buClr>
              <a:buSzPts val="1800"/>
              <a:buNone/>
            </a:pPr>
            <a:r>
              <a:rPr lang="en-US">
                <a:solidFill>
                  <a:schemeClr val="lt1"/>
                </a:solidFill>
              </a:rPr>
              <a:t>Romans 12:2 NASBS</a:t>
            </a:r>
            <a:endParaRPr/>
          </a:p>
          <a:p>
            <a:pPr indent="0" lvl="0" marL="0" rtl="0" algn="ctr">
              <a:lnSpc>
                <a:spcPct val="90000"/>
              </a:lnSpc>
              <a:spcBef>
                <a:spcPts val="800"/>
              </a:spcBef>
              <a:spcAft>
                <a:spcPts val="0"/>
              </a:spcAft>
              <a:buClr>
                <a:schemeClr val="lt1"/>
              </a:buClr>
              <a:buSzPts val="1800"/>
              <a:buNone/>
            </a:pPr>
            <a:r>
              <a:rPr lang="en-US">
                <a:solidFill>
                  <a:schemeClr val="lt1"/>
                </a:solidFill>
              </a:rPr>
              <a:t>And do not be conformed to this world, but be transformed by the renewing of your mind, so that you may prove what the will of God is, that which is good and acceptable and perfect.</a:t>
            </a:r>
            <a:endParaRPr/>
          </a:p>
          <a:p>
            <a:pPr indent="0" lvl="0" marL="0" rtl="0" algn="ctr">
              <a:lnSpc>
                <a:spcPct val="90000"/>
              </a:lnSpc>
              <a:spcBef>
                <a:spcPts val="800"/>
              </a:spcBef>
              <a:spcAft>
                <a:spcPts val="0"/>
              </a:spcAft>
              <a:buClr>
                <a:schemeClr val="dk1"/>
              </a:buClr>
              <a:buSzPts val="1800"/>
              <a:buNone/>
            </a:pPr>
            <a:r>
              <a:t/>
            </a:r>
            <a:endParaRPr>
              <a:solidFill>
                <a:schemeClr val="lt1"/>
              </a:solidFill>
            </a:endParaRPr>
          </a:p>
        </p:txBody>
      </p:sp>
      <p:pic>
        <p:nvPicPr>
          <p:cNvPr id="96" name="Google Shape;96;p14"/>
          <p:cNvPicPr preferRelativeResize="0"/>
          <p:nvPr/>
        </p:nvPicPr>
        <p:blipFill>
          <a:blip r:embed="rId4">
            <a:alphaModFix/>
          </a:blip>
          <a:stretch>
            <a:fillRect/>
          </a:stretch>
        </p:blipFill>
        <p:spPr>
          <a:xfrm>
            <a:off x="124899" y="4109175"/>
            <a:ext cx="993675" cy="96097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0" name="Shape 100"/>
        <p:cNvGrpSpPr/>
        <p:nvPr/>
      </p:nvGrpSpPr>
      <p:grpSpPr>
        <a:xfrm>
          <a:off x="0" y="0"/>
          <a:ext cx="0" cy="0"/>
          <a:chOff x="0" y="0"/>
          <a:chExt cx="0" cy="0"/>
        </a:xfrm>
      </p:grpSpPr>
      <p:sp>
        <p:nvSpPr>
          <p:cNvPr id="101" name="Google Shape;101;p15"/>
          <p:cNvSpPr txBox="1"/>
          <p:nvPr>
            <p:ph type="title"/>
          </p:nvPr>
        </p:nvSpPr>
        <p:spPr>
          <a:xfrm>
            <a:off x="449350" y="296275"/>
            <a:ext cx="66441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Font typeface="Calibri"/>
              <a:buNone/>
            </a:pPr>
            <a:r>
              <a:rPr lang="en-US">
                <a:solidFill>
                  <a:schemeClr val="lt1"/>
                </a:solidFill>
              </a:rPr>
              <a:t>Biblical Transformation is Epic</a:t>
            </a:r>
            <a:endParaRPr/>
          </a:p>
        </p:txBody>
      </p:sp>
      <p:sp>
        <p:nvSpPr>
          <p:cNvPr id="102" name="Google Shape;102;p15"/>
          <p:cNvSpPr txBox="1"/>
          <p:nvPr>
            <p:ph idx="1" type="body"/>
          </p:nvPr>
        </p:nvSpPr>
        <p:spPr>
          <a:xfrm>
            <a:off x="449350" y="1346800"/>
            <a:ext cx="6644100" cy="3263400"/>
          </a:xfrm>
          <a:prstGeom prst="rect">
            <a:avLst/>
          </a:prstGeom>
          <a:noFill/>
          <a:ln>
            <a:noFill/>
          </a:ln>
        </p:spPr>
        <p:txBody>
          <a:bodyPr anchorCtr="0" anchor="t" bIns="34275" lIns="68575" spcFirstLastPara="1" rIns="68575" wrap="square" tIns="34275">
            <a:normAutofit fontScale="92500" lnSpcReduction="10000"/>
          </a:bodyPr>
          <a:lstStyle/>
          <a:p>
            <a:pPr indent="0" lvl="0" marL="0" rtl="0" algn="l">
              <a:lnSpc>
                <a:spcPct val="90000"/>
              </a:lnSpc>
              <a:spcBef>
                <a:spcPts val="0"/>
              </a:spcBef>
              <a:spcAft>
                <a:spcPts val="0"/>
              </a:spcAft>
              <a:buClr>
                <a:schemeClr val="lt1"/>
              </a:buClr>
              <a:buSzPct val="100000"/>
              <a:buNone/>
            </a:pPr>
            <a:r>
              <a:rPr lang="en-US">
                <a:solidFill>
                  <a:schemeClr val="lt1"/>
                </a:solidFill>
              </a:rPr>
              <a:t>Matthew 17:1-2 NASBS</a:t>
            </a:r>
            <a:endParaRPr/>
          </a:p>
          <a:p>
            <a:pPr indent="0" lvl="0" marL="0" rtl="0" algn="l">
              <a:lnSpc>
                <a:spcPct val="90000"/>
              </a:lnSpc>
              <a:spcBef>
                <a:spcPts val="800"/>
              </a:spcBef>
              <a:spcAft>
                <a:spcPts val="0"/>
              </a:spcAft>
              <a:buClr>
                <a:schemeClr val="lt1"/>
              </a:buClr>
              <a:buSzPct val="100000"/>
              <a:buNone/>
            </a:pPr>
            <a:r>
              <a:rPr lang="en-US">
                <a:solidFill>
                  <a:schemeClr val="lt1"/>
                </a:solidFill>
              </a:rPr>
              <a:t>Six days later Jesus took with Him Peter and James and John his brother, and led them up on a high mountain by themselves. [2] And He was transfigured before them; and His face shone like the sun, and His garments became as white as light.</a:t>
            </a:r>
            <a:endParaRPr/>
          </a:p>
          <a:p>
            <a:pPr indent="0" lvl="0" marL="0" rtl="0" algn="l">
              <a:lnSpc>
                <a:spcPct val="90000"/>
              </a:lnSpc>
              <a:spcBef>
                <a:spcPts val="800"/>
              </a:spcBef>
              <a:spcAft>
                <a:spcPts val="0"/>
              </a:spcAft>
              <a:buClr>
                <a:schemeClr val="dk1"/>
              </a:buClr>
              <a:buSzPct val="100000"/>
              <a:buNone/>
            </a:pPr>
            <a:r>
              <a:t/>
            </a:r>
            <a:endParaRPr>
              <a:solidFill>
                <a:schemeClr val="lt1"/>
              </a:solidFill>
            </a:endParaRPr>
          </a:p>
          <a:p>
            <a:pPr indent="0" lvl="0" marL="0" rtl="0" algn="l">
              <a:lnSpc>
                <a:spcPct val="90000"/>
              </a:lnSpc>
              <a:spcBef>
                <a:spcPts val="800"/>
              </a:spcBef>
              <a:spcAft>
                <a:spcPts val="0"/>
              </a:spcAft>
              <a:buClr>
                <a:schemeClr val="lt1"/>
              </a:buClr>
              <a:buSzPct val="100000"/>
              <a:buNone/>
            </a:pPr>
            <a:r>
              <a:rPr lang="en-US">
                <a:solidFill>
                  <a:schemeClr val="lt1"/>
                </a:solidFill>
              </a:rPr>
              <a:t>1 Corinthians 15:51-52 NASBS</a:t>
            </a:r>
            <a:endParaRPr/>
          </a:p>
          <a:p>
            <a:pPr indent="0" lvl="0" marL="0" rtl="0" algn="l">
              <a:lnSpc>
                <a:spcPct val="90000"/>
              </a:lnSpc>
              <a:spcBef>
                <a:spcPts val="800"/>
              </a:spcBef>
              <a:spcAft>
                <a:spcPts val="0"/>
              </a:spcAft>
              <a:buClr>
                <a:schemeClr val="lt1"/>
              </a:buClr>
              <a:buSzPct val="100000"/>
              <a:buNone/>
            </a:pPr>
            <a:r>
              <a:rPr lang="en-US">
                <a:solidFill>
                  <a:schemeClr val="lt1"/>
                </a:solidFill>
              </a:rPr>
              <a:t>Behold, I tell you a mystery; we will not all sleep, but we will all be changed, [52] in a moment, in the twinkling of an eye, at the last trumpet; for the trumpet will sound, and the dead will be raised imperishable, and we will be changed.</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10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1000"/>
                                        <p:tgtEl>
                                          <p:spTgt spid="1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animEffect filter="fade" transition="in">
                                      <p:cBhvr>
                                        <p:cTn dur="1000"/>
                                        <p:tgtEl>
                                          <p:spTgt spid="10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626"/>
        </a:solidFill>
      </p:bgPr>
    </p:bg>
    <p:spTree>
      <p:nvGrpSpPr>
        <p:cNvPr id="106" name="Shape 106"/>
        <p:cNvGrpSpPr/>
        <p:nvPr/>
      </p:nvGrpSpPr>
      <p:grpSpPr>
        <a:xfrm>
          <a:off x="0" y="0"/>
          <a:ext cx="0" cy="0"/>
          <a:chOff x="0" y="0"/>
          <a:chExt cx="0" cy="0"/>
        </a:xfrm>
      </p:grpSpPr>
      <p:sp>
        <p:nvSpPr>
          <p:cNvPr id="107" name="Google Shape;107;p16"/>
          <p:cNvSpPr txBox="1"/>
          <p:nvPr>
            <p:ph type="title"/>
          </p:nvPr>
        </p:nvSpPr>
        <p:spPr>
          <a:xfrm>
            <a:off x="449350" y="2626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Font typeface="Calibri"/>
              <a:buNone/>
            </a:pPr>
            <a:r>
              <a:rPr lang="en-US">
                <a:solidFill>
                  <a:schemeClr val="lt1"/>
                </a:solidFill>
              </a:rPr>
              <a:t>We Were Raised to Be Transformed</a:t>
            </a:r>
            <a:endParaRPr/>
          </a:p>
        </p:txBody>
      </p:sp>
      <p:sp>
        <p:nvSpPr>
          <p:cNvPr id="108" name="Google Shape;108;p16"/>
          <p:cNvSpPr txBox="1"/>
          <p:nvPr>
            <p:ph idx="1" type="body"/>
          </p:nvPr>
        </p:nvSpPr>
        <p:spPr>
          <a:xfrm>
            <a:off x="449350" y="1369225"/>
            <a:ext cx="6699900" cy="3263400"/>
          </a:xfrm>
          <a:prstGeom prst="rect">
            <a:avLst/>
          </a:prstGeom>
          <a:noFill/>
          <a:ln>
            <a:noFill/>
          </a:ln>
        </p:spPr>
        <p:txBody>
          <a:bodyPr anchorCtr="0" anchor="t" bIns="34275" lIns="68575" spcFirstLastPara="1" rIns="68575" wrap="square" tIns="34275">
            <a:normAutofit fontScale="92500" lnSpcReduction="20000"/>
          </a:bodyPr>
          <a:lstStyle/>
          <a:p>
            <a:pPr indent="0" lvl="0" marL="0" rtl="0" algn="l">
              <a:lnSpc>
                <a:spcPct val="90000"/>
              </a:lnSpc>
              <a:spcBef>
                <a:spcPts val="0"/>
              </a:spcBef>
              <a:spcAft>
                <a:spcPts val="0"/>
              </a:spcAft>
              <a:buClr>
                <a:schemeClr val="lt1"/>
              </a:buClr>
              <a:buSzPct val="100000"/>
              <a:buNone/>
            </a:pPr>
            <a:r>
              <a:rPr lang="en-US">
                <a:solidFill>
                  <a:schemeClr val="lt1"/>
                </a:solidFill>
              </a:rPr>
              <a:t>Romans 6:4 NASBS</a:t>
            </a:r>
            <a:endParaRPr/>
          </a:p>
          <a:p>
            <a:pPr indent="0" lvl="0" marL="0" rtl="0" algn="l">
              <a:lnSpc>
                <a:spcPct val="90000"/>
              </a:lnSpc>
              <a:spcBef>
                <a:spcPts val="800"/>
              </a:spcBef>
              <a:spcAft>
                <a:spcPts val="0"/>
              </a:spcAft>
              <a:buClr>
                <a:schemeClr val="lt1"/>
              </a:buClr>
              <a:buSzPct val="100000"/>
              <a:buNone/>
            </a:pPr>
            <a:r>
              <a:rPr lang="en-US">
                <a:solidFill>
                  <a:schemeClr val="lt1"/>
                </a:solidFill>
              </a:rPr>
              <a:t>Therefore, we have been buried with Him through baptism into death, so that as Christ was raised from the dead through the glory of the Father, so we too might walk in newness of life.</a:t>
            </a:r>
            <a:endParaRPr/>
          </a:p>
          <a:p>
            <a:pPr indent="0" lvl="0" marL="0" rtl="0" algn="l">
              <a:lnSpc>
                <a:spcPct val="90000"/>
              </a:lnSpc>
              <a:spcBef>
                <a:spcPts val="800"/>
              </a:spcBef>
              <a:spcAft>
                <a:spcPts val="0"/>
              </a:spcAft>
              <a:buClr>
                <a:schemeClr val="dk1"/>
              </a:buClr>
              <a:buSzPct val="100000"/>
              <a:buNone/>
            </a:pPr>
            <a:r>
              <a:t/>
            </a:r>
            <a:endParaRPr>
              <a:solidFill>
                <a:schemeClr val="lt1"/>
              </a:solidFill>
            </a:endParaRPr>
          </a:p>
          <a:p>
            <a:pPr indent="0" lvl="0" marL="0" rtl="0" algn="l">
              <a:lnSpc>
                <a:spcPct val="90000"/>
              </a:lnSpc>
              <a:spcBef>
                <a:spcPts val="800"/>
              </a:spcBef>
              <a:spcAft>
                <a:spcPts val="0"/>
              </a:spcAft>
              <a:buClr>
                <a:schemeClr val="lt1"/>
              </a:buClr>
              <a:buSzPct val="100000"/>
              <a:buNone/>
            </a:pPr>
            <a:r>
              <a:rPr lang="en-US">
                <a:solidFill>
                  <a:schemeClr val="lt1"/>
                </a:solidFill>
              </a:rPr>
              <a:t>Titus 3:5-7 NASBS</a:t>
            </a:r>
            <a:endParaRPr/>
          </a:p>
          <a:p>
            <a:pPr indent="0" lvl="0" marL="0" rtl="0" algn="l">
              <a:lnSpc>
                <a:spcPct val="90000"/>
              </a:lnSpc>
              <a:spcBef>
                <a:spcPts val="800"/>
              </a:spcBef>
              <a:spcAft>
                <a:spcPts val="0"/>
              </a:spcAft>
              <a:buClr>
                <a:schemeClr val="lt1"/>
              </a:buClr>
              <a:buSzPct val="100000"/>
              <a:buNone/>
            </a:pPr>
            <a:r>
              <a:rPr lang="en-US">
                <a:solidFill>
                  <a:schemeClr val="lt1"/>
                </a:solidFill>
              </a:rPr>
              <a:t>He saved us, not on the basis of deeds which we have done in righteousness, but according to His mercy, by the washing of regeneration and renewing by the Holy Spirit, [6] whom He poured out upon us richly through Jesus Christ our Savior, [7] so that being justified by His grace we would be made heirs according to the hope of eternal life.</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1000"/>
                                        <p:tgtEl>
                                          <p:spTgt spid="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1000"/>
                                        <p:tgtEl>
                                          <p:spTgt spid="1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1000"/>
                                        <p:tgtEl>
                                          <p:spTgt spid="1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3" st="3"/>
                                            </p:txEl>
                                          </p:spTgt>
                                        </p:tgtEl>
                                        <p:attrNameLst>
                                          <p:attrName>style.visibility</p:attrName>
                                        </p:attrNameLst>
                                      </p:cBhvr>
                                      <p:to>
                                        <p:strVal val="visible"/>
                                      </p:to>
                                    </p:set>
                                    <p:animEffect filter="fade" transition="in">
                                      <p:cBhvr>
                                        <p:cTn dur="1000"/>
                                        <p:tgtEl>
                                          <p:spTgt spid="1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4" st="4"/>
                                            </p:txEl>
                                          </p:spTgt>
                                        </p:tgtEl>
                                        <p:attrNameLst>
                                          <p:attrName>style.visibility</p:attrName>
                                        </p:attrNameLst>
                                      </p:cBhvr>
                                      <p:to>
                                        <p:strVal val="visible"/>
                                      </p:to>
                                    </p:set>
                                    <p:animEffect filter="fade" transition="in">
                                      <p:cBhvr>
                                        <p:cTn dur="1000"/>
                                        <p:tgtEl>
                                          <p:spTgt spid="10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460550" y="2850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Font typeface="Calibri"/>
              <a:buNone/>
            </a:pPr>
            <a:r>
              <a:rPr lang="en-US">
                <a:solidFill>
                  <a:schemeClr val="lt1"/>
                </a:solidFill>
              </a:rPr>
              <a:t>Transformed Into What?</a:t>
            </a:r>
            <a:endParaRPr>
              <a:solidFill>
                <a:schemeClr val="lt1"/>
              </a:solidFill>
            </a:endParaRPr>
          </a:p>
        </p:txBody>
      </p:sp>
      <p:sp>
        <p:nvSpPr>
          <p:cNvPr id="114" name="Google Shape;114;p17"/>
          <p:cNvSpPr txBox="1"/>
          <p:nvPr>
            <p:ph idx="1" type="body"/>
          </p:nvPr>
        </p:nvSpPr>
        <p:spPr>
          <a:xfrm>
            <a:off x="460550" y="1346825"/>
            <a:ext cx="6834600" cy="3263400"/>
          </a:xfrm>
          <a:prstGeom prst="rect">
            <a:avLst/>
          </a:prstGeom>
          <a:noFill/>
          <a:ln>
            <a:noFill/>
          </a:ln>
          <a:effectLst>
            <a:outerShdw blurRad="57150" rotWithShape="0" algn="bl" dir="5400000" dist="19050">
              <a:srgbClr val="000000">
                <a:alpha val="92000"/>
              </a:srgbClr>
            </a:outerShdw>
          </a:effectLst>
        </p:spPr>
        <p:txBody>
          <a:bodyPr anchorCtr="0" anchor="t" bIns="34275" lIns="68575" spcFirstLastPara="1" rIns="68575" wrap="square" tIns="34275">
            <a:normAutofit lnSpcReduction="20000"/>
          </a:bodyPr>
          <a:lstStyle/>
          <a:p>
            <a:pPr indent="0" lvl="0" marL="0" rtl="0" algn="l">
              <a:lnSpc>
                <a:spcPct val="90000"/>
              </a:lnSpc>
              <a:spcBef>
                <a:spcPts val="0"/>
              </a:spcBef>
              <a:spcAft>
                <a:spcPts val="0"/>
              </a:spcAft>
              <a:buClr>
                <a:schemeClr val="lt1"/>
              </a:buClr>
              <a:buSzPts val="2100"/>
              <a:buNone/>
            </a:pPr>
            <a:r>
              <a:rPr lang="en-US">
                <a:solidFill>
                  <a:schemeClr val="lt1"/>
                </a:solidFill>
              </a:rPr>
              <a:t>Ephesians 5:1-2 NASBS</a:t>
            </a:r>
            <a:endParaRPr>
              <a:solidFill>
                <a:schemeClr val="lt1"/>
              </a:solidFill>
            </a:endParaRPr>
          </a:p>
          <a:p>
            <a:pPr indent="0" lvl="0" marL="0" rtl="0" algn="l">
              <a:lnSpc>
                <a:spcPct val="90000"/>
              </a:lnSpc>
              <a:spcBef>
                <a:spcPts val="800"/>
              </a:spcBef>
              <a:spcAft>
                <a:spcPts val="0"/>
              </a:spcAft>
              <a:buClr>
                <a:schemeClr val="lt1"/>
              </a:buClr>
              <a:buSzPts val="2100"/>
              <a:buNone/>
            </a:pPr>
            <a:r>
              <a:rPr lang="en-US">
                <a:solidFill>
                  <a:schemeClr val="lt1"/>
                </a:solidFill>
              </a:rPr>
              <a:t>Therefore be imitators of God, as beloved children; [2] and walk in love, just as Christ also loved you and gave Himself up for us, an offering and a sacrifice to God as a fragrant aroma.</a:t>
            </a:r>
            <a:endParaRPr>
              <a:solidFill>
                <a:schemeClr val="lt1"/>
              </a:solidFill>
            </a:endParaRPr>
          </a:p>
          <a:p>
            <a:pPr indent="0" lvl="0" marL="0" rtl="0" algn="l">
              <a:lnSpc>
                <a:spcPct val="90000"/>
              </a:lnSpc>
              <a:spcBef>
                <a:spcPts val="800"/>
              </a:spcBef>
              <a:spcAft>
                <a:spcPts val="0"/>
              </a:spcAft>
              <a:buClr>
                <a:schemeClr val="dk1"/>
              </a:buClr>
              <a:buSzPts val="2100"/>
              <a:buNone/>
            </a:pPr>
            <a:r>
              <a:t/>
            </a:r>
            <a:endParaRPr>
              <a:solidFill>
                <a:schemeClr val="lt1"/>
              </a:solidFill>
            </a:endParaRPr>
          </a:p>
          <a:p>
            <a:pPr indent="0" lvl="0" marL="0" rtl="0" algn="l">
              <a:lnSpc>
                <a:spcPct val="90000"/>
              </a:lnSpc>
              <a:spcBef>
                <a:spcPts val="800"/>
              </a:spcBef>
              <a:spcAft>
                <a:spcPts val="0"/>
              </a:spcAft>
              <a:buClr>
                <a:schemeClr val="lt1"/>
              </a:buClr>
              <a:buSzPts val="2100"/>
              <a:buNone/>
            </a:pPr>
            <a:r>
              <a:rPr lang="en-US">
                <a:solidFill>
                  <a:schemeClr val="lt1"/>
                </a:solidFill>
              </a:rPr>
              <a:t>1 Peter 1:14-16 NASBS</a:t>
            </a:r>
            <a:endParaRPr>
              <a:solidFill>
                <a:schemeClr val="lt1"/>
              </a:solidFill>
            </a:endParaRPr>
          </a:p>
          <a:p>
            <a:pPr indent="0" lvl="0" marL="0" rtl="0" algn="l">
              <a:lnSpc>
                <a:spcPct val="90000"/>
              </a:lnSpc>
              <a:spcBef>
                <a:spcPts val="800"/>
              </a:spcBef>
              <a:spcAft>
                <a:spcPts val="0"/>
              </a:spcAft>
              <a:buClr>
                <a:schemeClr val="lt1"/>
              </a:buClr>
              <a:buSzPts val="2100"/>
              <a:buNone/>
            </a:pPr>
            <a:r>
              <a:rPr lang="en-US">
                <a:solidFill>
                  <a:schemeClr val="lt1"/>
                </a:solidFill>
              </a:rPr>
              <a:t>As obedient children, do not be conformed to the former lusts which were yours in your ignorance, [15] but like the Holy One who called you, be holy yourselves also in all your behavior; [16] because it is written, "You SHALL BE HOLY, FOR I AM HOLY."</a:t>
            </a:r>
            <a:endParaRPr>
              <a:solidFill>
                <a:schemeClr val="lt1"/>
              </a:solidFil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1000"/>
                                        <p:tgtEl>
                                          <p:spTgt spid="1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animEffect filter="fade" transition="in">
                                      <p:cBhvr>
                                        <p:cTn dur="1000"/>
                                        <p:tgtEl>
                                          <p:spTgt spid="11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449350" y="3186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Font typeface="Calibri"/>
              <a:buNone/>
            </a:pPr>
            <a:r>
              <a:rPr lang="en-US">
                <a:solidFill>
                  <a:schemeClr val="lt1"/>
                </a:solidFill>
              </a:rPr>
              <a:t>It’s Not You, It’s Me</a:t>
            </a:r>
            <a:endParaRPr/>
          </a:p>
        </p:txBody>
      </p:sp>
      <p:sp>
        <p:nvSpPr>
          <p:cNvPr id="120" name="Google Shape;120;p18"/>
          <p:cNvSpPr txBox="1"/>
          <p:nvPr>
            <p:ph idx="1" type="body"/>
          </p:nvPr>
        </p:nvSpPr>
        <p:spPr>
          <a:xfrm>
            <a:off x="449350" y="1369225"/>
            <a:ext cx="6812100" cy="3774300"/>
          </a:xfrm>
          <a:prstGeom prst="rect">
            <a:avLst/>
          </a:prstGeom>
          <a:no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80000"/>
              </a:lnSpc>
              <a:spcBef>
                <a:spcPts val="0"/>
              </a:spcBef>
              <a:spcAft>
                <a:spcPts val="0"/>
              </a:spcAft>
              <a:buClr>
                <a:schemeClr val="lt1"/>
              </a:buClr>
              <a:buSzPts val="1628"/>
              <a:buNone/>
            </a:pPr>
            <a:r>
              <a:rPr lang="en-US" sz="1827">
                <a:solidFill>
                  <a:schemeClr val="lt1"/>
                </a:solidFill>
              </a:rPr>
              <a:t>Luke 6:41-42 NASBS</a:t>
            </a:r>
            <a:endParaRPr sz="1827"/>
          </a:p>
          <a:p>
            <a:pPr indent="0" lvl="0" marL="0" rtl="0" algn="l">
              <a:lnSpc>
                <a:spcPct val="80000"/>
              </a:lnSpc>
              <a:spcBef>
                <a:spcPts val="800"/>
              </a:spcBef>
              <a:spcAft>
                <a:spcPts val="0"/>
              </a:spcAft>
              <a:buClr>
                <a:schemeClr val="lt1"/>
              </a:buClr>
              <a:buSzPts val="1628"/>
              <a:buNone/>
            </a:pPr>
            <a:r>
              <a:rPr lang="en-US" sz="1827">
                <a:solidFill>
                  <a:schemeClr val="lt1"/>
                </a:solidFill>
              </a:rPr>
              <a:t>Why do you look at the speck that is in your brother's eye, but do not notice the log that is in your own eye? [42] Or how can you say to your brother, 'Brother, let me take out the speck that is in your eye,' when you yourself do not see the log that is in your own eye? You hypocrite, first take the log out of your own eye, and then you will see clearly to take out the speck that is in your brother's eye.</a:t>
            </a:r>
            <a:endParaRPr sz="1827"/>
          </a:p>
          <a:p>
            <a:pPr indent="0" lvl="0" marL="0" rtl="0" algn="l">
              <a:lnSpc>
                <a:spcPct val="80000"/>
              </a:lnSpc>
              <a:spcBef>
                <a:spcPts val="800"/>
              </a:spcBef>
              <a:spcAft>
                <a:spcPts val="0"/>
              </a:spcAft>
              <a:buClr>
                <a:schemeClr val="dk1"/>
              </a:buClr>
              <a:buSzPts val="1628"/>
              <a:buNone/>
            </a:pPr>
            <a:r>
              <a:t/>
            </a:r>
            <a:endParaRPr sz="527">
              <a:solidFill>
                <a:schemeClr val="lt1"/>
              </a:solidFill>
            </a:endParaRPr>
          </a:p>
          <a:p>
            <a:pPr indent="0" lvl="0" marL="0" rtl="0" algn="l">
              <a:lnSpc>
                <a:spcPct val="80000"/>
              </a:lnSpc>
              <a:spcBef>
                <a:spcPts val="800"/>
              </a:spcBef>
              <a:spcAft>
                <a:spcPts val="0"/>
              </a:spcAft>
              <a:buClr>
                <a:schemeClr val="lt1"/>
              </a:buClr>
              <a:buSzPts val="1628"/>
              <a:buNone/>
            </a:pPr>
            <a:r>
              <a:rPr lang="en-US" sz="1827">
                <a:solidFill>
                  <a:schemeClr val="lt1"/>
                </a:solidFill>
              </a:rPr>
              <a:t>John 21:20-22 NASB</a:t>
            </a:r>
            <a:endParaRPr sz="1827"/>
          </a:p>
          <a:p>
            <a:pPr indent="0" lvl="0" marL="0" rtl="0" algn="l">
              <a:lnSpc>
                <a:spcPct val="80000"/>
              </a:lnSpc>
              <a:spcBef>
                <a:spcPts val="800"/>
              </a:spcBef>
              <a:spcAft>
                <a:spcPts val="0"/>
              </a:spcAft>
              <a:buClr>
                <a:schemeClr val="lt1"/>
              </a:buClr>
              <a:buSzPts val="1628"/>
              <a:buNone/>
            </a:pPr>
            <a:r>
              <a:rPr lang="en-US" sz="1827">
                <a:solidFill>
                  <a:schemeClr val="lt1"/>
                </a:solidFill>
              </a:rPr>
              <a:t>Peter turned around and saw the disciple whom Jesus loved following them-the one who also had leaned back on His chest at the supper and said, "Lord, who is the one who is betraying You?" [21] So Peter, upon seeing him, said to Jesus, "Lord, and what about this man?" [22] Jesus said to him, "If I want him to remain until I come, what is that to you? You follow Me!"</a:t>
            </a:r>
            <a:endParaRPr sz="1827"/>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1000"/>
                                        <p:tgtEl>
                                          <p:spTgt spid="1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1000"/>
                                        <p:tgtEl>
                                          <p:spTgt spid="1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animEffect filter="fade" transition="in">
                                      <p:cBhvr>
                                        <p:cTn dur="1000"/>
                                        <p:tgtEl>
                                          <p:spTgt spid="12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F7F7F"/>
        </a:solidFill>
      </p:bgPr>
    </p:bg>
    <p:spTree>
      <p:nvGrpSpPr>
        <p:cNvPr id="124" name="Shape 124"/>
        <p:cNvGrpSpPr/>
        <p:nvPr/>
      </p:nvGrpSpPr>
      <p:grpSpPr>
        <a:xfrm>
          <a:off x="0" y="0"/>
          <a:ext cx="0" cy="0"/>
          <a:chOff x="0" y="0"/>
          <a:chExt cx="0" cy="0"/>
        </a:xfrm>
      </p:grpSpPr>
      <p:sp>
        <p:nvSpPr>
          <p:cNvPr id="125" name="Google Shape;125;p19"/>
          <p:cNvSpPr txBox="1"/>
          <p:nvPr>
            <p:ph type="title"/>
          </p:nvPr>
        </p:nvSpPr>
        <p:spPr>
          <a:xfrm>
            <a:off x="460550" y="251444"/>
            <a:ext cx="7886700" cy="994200"/>
          </a:xfrm>
          <a:prstGeom prst="rect">
            <a:avLst/>
          </a:prstGeom>
          <a:noFill/>
          <a:ln>
            <a:noFill/>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Font typeface="Calibri"/>
              <a:buNone/>
            </a:pPr>
            <a:r>
              <a:rPr lang="en-US">
                <a:solidFill>
                  <a:schemeClr val="lt1"/>
                </a:solidFill>
              </a:rPr>
              <a:t>Transformation Requires Sacrifice</a:t>
            </a:r>
            <a:endParaRPr/>
          </a:p>
        </p:txBody>
      </p:sp>
      <p:sp>
        <p:nvSpPr>
          <p:cNvPr id="126" name="Google Shape;126;p19"/>
          <p:cNvSpPr txBox="1"/>
          <p:nvPr>
            <p:ph idx="1" type="body"/>
          </p:nvPr>
        </p:nvSpPr>
        <p:spPr>
          <a:xfrm>
            <a:off x="415725" y="1324400"/>
            <a:ext cx="6901800" cy="3263400"/>
          </a:xfrm>
          <a:prstGeom prst="rect">
            <a:avLst/>
          </a:prstGeom>
          <a:noFill/>
          <a:ln>
            <a:noFill/>
          </a:ln>
          <a:effectLst>
            <a:outerShdw blurRad="28575" rotWithShape="0" algn="bl" dir="3120000" dist="19050">
              <a:srgbClr val="000000"/>
            </a:outerShdw>
          </a:effectLst>
        </p:spPr>
        <p:txBody>
          <a:bodyPr anchorCtr="0" anchor="t" bIns="34275" lIns="68575" spcFirstLastPara="1" rIns="68575" wrap="square" tIns="34275">
            <a:normAutofit fontScale="85000" lnSpcReduction="20000"/>
          </a:bodyPr>
          <a:lstStyle/>
          <a:p>
            <a:pPr indent="0" lvl="0" marL="0" rtl="0" algn="l">
              <a:lnSpc>
                <a:spcPct val="90000"/>
              </a:lnSpc>
              <a:spcBef>
                <a:spcPts val="0"/>
              </a:spcBef>
              <a:spcAft>
                <a:spcPts val="0"/>
              </a:spcAft>
              <a:buClr>
                <a:schemeClr val="lt1"/>
              </a:buClr>
              <a:buSzPct val="100000"/>
              <a:buNone/>
            </a:pPr>
            <a:r>
              <a:rPr lang="en-US">
                <a:solidFill>
                  <a:schemeClr val="lt1"/>
                </a:solidFill>
              </a:rPr>
              <a:t>Luke 14:26-27 NASBS</a:t>
            </a:r>
            <a:endParaRPr/>
          </a:p>
          <a:p>
            <a:pPr indent="0" lvl="0" marL="0" rtl="0" algn="l">
              <a:lnSpc>
                <a:spcPct val="90000"/>
              </a:lnSpc>
              <a:spcBef>
                <a:spcPts val="800"/>
              </a:spcBef>
              <a:spcAft>
                <a:spcPts val="0"/>
              </a:spcAft>
              <a:buClr>
                <a:schemeClr val="lt1"/>
              </a:buClr>
              <a:buSzPct val="100000"/>
              <a:buNone/>
            </a:pPr>
            <a:r>
              <a:rPr lang="en-US">
                <a:solidFill>
                  <a:schemeClr val="lt1"/>
                </a:solidFill>
              </a:rPr>
              <a:t>"If anyone comes to Me, and does not hate his own father and mother and wife and children and brothers and sisters, yes, and even his own life, he cannot be My disciple. [27] Whoever does not carry his own cross and come after Me cannot be My disciple.</a:t>
            </a:r>
            <a:endParaRPr/>
          </a:p>
          <a:p>
            <a:pPr indent="0" lvl="0" marL="0" rtl="0" algn="l">
              <a:lnSpc>
                <a:spcPct val="90000"/>
              </a:lnSpc>
              <a:spcBef>
                <a:spcPts val="800"/>
              </a:spcBef>
              <a:spcAft>
                <a:spcPts val="0"/>
              </a:spcAft>
              <a:buClr>
                <a:schemeClr val="dk1"/>
              </a:buClr>
              <a:buSzPct val="100000"/>
              <a:buNone/>
            </a:pPr>
            <a:r>
              <a:t/>
            </a:r>
            <a:endParaRPr>
              <a:solidFill>
                <a:schemeClr val="lt1"/>
              </a:solidFill>
            </a:endParaRPr>
          </a:p>
          <a:p>
            <a:pPr indent="0" lvl="0" marL="0" rtl="0" algn="l">
              <a:lnSpc>
                <a:spcPct val="90000"/>
              </a:lnSpc>
              <a:spcBef>
                <a:spcPts val="800"/>
              </a:spcBef>
              <a:spcAft>
                <a:spcPts val="0"/>
              </a:spcAft>
              <a:buClr>
                <a:schemeClr val="lt1"/>
              </a:buClr>
              <a:buSzPct val="100000"/>
              <a:buNone/>
            </a:pPr>
            <a:r>
              <a:rPr lang="en-US">
                <a:solidFill>
                  <a:schemeClr val="lt1"/>
                </a:solidFill>
              </a:rPr>
              <a:t>Hebrews 12:1-2 NASBS</a:t>
            </a:r>
            <a:endParaRPr/>
          </a:p>
          <a:p>
            <a:pPr indent="0" lvl="0" marL="0" rtl="0" algn="l">
              <a:lnSpc>
                <a:spcPct val="90000"/>
              </a:lnSpc>
              <a:spcBef>
                <a:spcPts val="800"/>
              </a:spcBef>
              <a:spcAft>
                <a:spcPts val="0"/>
              </a:spcAft>
              <a:buClr>
                <a:schemeClr val="lt1"/>
              </a:buClr>
              <a:buSzPct val="100000"/>
              <a:buNone/>
            </a:pPr>
            <a:r>
              <a:rPr lang="en-US">
                <a:solidFill>
                  <a:schemeClr val="lt1"/>
                </a:solidFill>
              </a:rPr>
              <a:t>Therefore, since we have so great a cloud of witnesses surrounding us, let us also lay aside every encumbrance and the sin which so easily entangles us, and let us run with endurance the race that is set before us, [2] fixing our eyes on Jesus, the author and perfecter of faith, who for the joy set before Him endured the cross, despising the shame, and has sat down at the right hand of the throne of God.</a:t>
            </a:r>
            <a:endParaRPr/>
          </a:p>
          <a:p>
            <a:pPr indent="0" lvl="0" marL="0" rtl="0" algn="l">
              <a:lnSpc>
                <a:spcPct val="90000"/>
              </a:lnSpc>
              <a:spcBef>
                <a:spcPts val="800"/>
              </a:spcBef>
              <a:spcAft>
                <a:spcPts val="0"/>
              </a:spcAft>
              <a:buClr>
                <a:schemeClr val="dk1"/>
              </a:buClr>
              <a:buSzPct val="100000"/>
              <a:buNone/>
            </a:pPr>
            <a:r>
              <a:t/>
            </a:r>
            <a:endParaRPr>
              <a:solidFill>
                <a:schemeClr val="lt1"/>
              </a:solidFil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10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10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10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animEffect filter="fade" transition="in">
                                      <p:cBhvr>
                                        <p:cTn dur="1000"/>
                                        <p:tgtEl>
                                          <p:spTgt spid="1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animEffect filter="fade" transition="in">
                                      <p:cBhvr>
                                        <p:cTn dur="1000"/>
                                        <p:tgtEl>
                                          <p:spTgt spid="1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animEffect filter="fade" transition="in">
                                      <p:cBhvr>
                                        <p:cTn dur="1000"/>
                                        <p:tgtEl>
                                          <p:spTgt spid="12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F7F7F"/>
        </a:solidFill>
      </p:bgPr>
    </p:bg>
    <p:spTree>
      <p:nvGrpSpPr>
        <p:cNvPr id="130" name="Shape 130"/>
        <p:cNvGrpSpPr/>
        <p:nvPr/>
      </p:nvGrpSpPr>
      <p:grpSpPr>
        <a:xfrm>
          <a:off x="0" y="0"/>
          <a:ext cx="0" cy="0"/>
          <a:chOff x="0" y="0"/>
          <a:chExt cx="0" cy="0"/>
        </a:xfrm>
      </p:grpSpPr>
      <p:sp>
        <p:nvSpPr>
          <p:cNvPr id="131" name="Google Shape;131;p20"/>
          <p:cNvSpPr txBox="1"/>
          <p:nvPr>
            <p:ph type="title"/>
          </p:nvPr>
        </p:nvSpPr>
        <p:spPr>
          <a:xfrm>
            <a:off x="460575" y="262644"/>
            <a:ext cx="7886700" cy="994200"/>
          </a:xfrm>
          <a:prstGeom prst="rect">
            <a:avLst/>
          </a:prstGeom>
          <a:noFill/>
          <a:ln>
            <a:noFill/>
          </a:ln>
          <a:effectLst>
            <a:outerShdw blurRad="57150" rotWithShape="0" algn="bl" dir="5400000" dist="19050">
              <a:srgbClr val="FFFFFF">
                <a:alpha val="50000"/>
              </a:srgbClr>
            </a:outerShdw>
          </a:effectLst>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US"/>
              <a:t>…and More Sacrifice</a:t>
            </a:r>
            <a:endParaRPr/>
          </a:p>
        </p:txBody>
      </p:sp>
      <p:sp>
        <p:nvSpPr>
          <p:cNvPr id="132" name="Google Shape;132;p20"/>
          <p:cNvSpPr txBox="1"/>
          <p:nvPr>
            <p:ph idx="1" type="body"/>
          </p:nvPr>
        </p:nvSpPr>
        <p:spPr>
          <a:xfrm>
            <a:off x="460575" y="1335600"/>
            <a:ext cx="6845700" cy="3263400"/>
          </a:xfrm>
          <a:prstGeom prst="rect">
            <a:avLst/>
          </a:prstGeom>
          <a:noFill/>
          <a:ln>
            <a:noFill/>
          </a:ln>
          <a:effectLst>
            <a:outerShdw blurRad="57150" rotWithShape="0" algn="bl" dir="5400000" dist="19050">
              <a:srgbClr val="FFFFFF">
                <a:alpha val="50000"/>
              </a:srgbClr>
            </a:outerShdw>
          </a:effectLst>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en-US"/>
              <a:t>Matthew 18:9 NASBS</a:t>
            </a:r>
            <a:endParaRPr/>
          </a:p>
          <a:p>
            <a:pPr indent="0" lvl="0" marL="0" rtl="0" algn="l">
              <a:lnSpc>
                <a:spcPct val="90000"/>
              </a:lnSpc>
              <a:spcBef>
                <a:spcPts val="800"/>
              </a:spcBef>
              <a:spcAft>
                <a:spcPts val="0"/>
              </a:spcAft>
              <a:buClr>
                <a:schemeClr val="dk1"/>
              </a:buClr>
              <a:buSzPts val="2100"/>
              <a:buNone/>
            </a:pPr>
            <a:r>
              <a:rPr lang="en-US"/>
              <a:t>If your eye causes you to stumble, pluck it out and throw it from you. It is better for you to enter life with one eye, than to have two eyes and be cast into the fiery hell.</a:t>
            </a:r>
            <a:endParaRPr/>
          </a:p>
          <a:p>
            <a:pPr indent="0" lvl="0" marL="0" rtl="0" algn="l">
              <a:lnSpc>
                <a:spcPct val="90000"/>
              </a:lnSpc>
              <a:spcBef>
                <a:spcPts val="800"/>
              </a:spcBef>
              <a:spcAft>
                <a:spcPts val="0"/>
              </a:spcAft>
              <a:buClr>
                <a:schemeClr val="dk1"/>
              </a:buClr>
              <a:buSzPts val="2100"/>
              <a:buNone/>
            </a:pPr>
            <a:r>
              <a:t/>
            </a:r>
            <a:endParaRPr/>
          </a:p>
          <a:p>
            <a:pPr indent="0" lvl="0" marL="0" rtl="0" algn="l">
              <a:lnSpc>
                <a:spcPct val="90000"/>
              </a:lnSpc>
              <a:spcBef>
                <a:spcPts val="800"/>
              </a:spcBef>
              <a:spcAft>
                <a:spcPts val="0"/>
              </a:spcAft>
              <a:buClr>
                <a:schemeClr val="dk1"/>
              </a:buClr>
              <a:buSzPts val="2100"/>
              <a:buNone/>
            </a:pPr>
            <a:r>
              <a:rPr lang="en-US"/>
              <a:t>2 Timothy 2:4 NASBS</a:t>
            </a:r>
            <a:endParaRPr/>
          </a:p>
          <a:p>
            <a:pPr indent="0" lvl="0" marL="0" rtl="0" algn="l">
              <a:lnSpc>
                <a:spcPct val="90000"/>
              </a:lnSpc>
              <a:spcBef>
                <a:spcPts val="800"/>
              </a:spcBef>
              <a:spcAft>
                <a:spcPts val="0"/>
              </a:spcAft>
              <a:buClr>
                <a:schemeClr val="dk1"/>
              </a:buClr>
              <a:buSzPts val="2100"/>
              <a:buNone/>
            </a:pPr>
            <a:r>
              <a:rPr lang="en-US"/>
              <a:t>No soldier in active service entangles himself in the affairs of everyday life, so that he may please the one who enlisted him as a soldier.</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Effect filter="fade" transition="in">
                                      <p:cBhvr>
                                        <p:cTn dur="1000"/>
                                        <p:tgtEl>
                                          <p:spTgt spid="1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animEffect filter="fade" transition="in">
                                      <p:cBhvr>
                                        <p:cTn dur="1000"/>
                                        <p:tgtEl>
                                          <p:spTgt spid="13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A5A5"/>
        </a:solidFill>
      </p:bgPr>
    </p:bg>
    <p:spTree>
      <p:nvGrpSpPr>
        <p:cNvPr id="136" name="Shape 136"/>
        <p:cNvGrpSpPr/>
        <p:nvPr/>
      </p:nvGrpSpPr>
      <p:grpSpPr>
        <a:xfrm>
          <a:off x="0" y="0"/>
          <a:ext cx="0" cy="0"/>
          <a:chOff x="0" y="0"/>
          <a:chExt cx="0" cy="0"/>
        </a:xfrm>
      </p:grpSpPr>
      <p:sp>
        <p:nvSpPr>
          <p:cNvPr id="137" name="Google Shape;137;p21"/>
          <p:cNvSpPr txBox="1"/>
          <p:nvPr>
            <p:ph type="title"/>
          </p:nvPr>
        </p:nvSpPr>
        <p:spPr>
          <a:xfrm>
            <a:off x="438150" y="24021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US"/>
              <a:t>Have a Change of Heart</a:t>
            </a:r>
            <a:endParaRPr/>
          </a:p>
        </p:txBody>
      </p:sp>
      <p:sp>
        <p:nvSpPr>
          <p:cNvPr id="138" name="Google Shape;138;p21"/>
          <p:cNvSpPr txBox="1"/>
          <p:nvPr>
            <p:ph idx="1" type="body"/>
          </p:nvPr>
        </p:nvSpPr>
        <p:spPr>
          <a:xfrm>
            <a:off x="438150" y="1358000"/>
            <a:ext cx="6845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785"/>
              <a:buNone/>
            </a:pPr>
            <a:r>
              <a:rPr lang="en-US" sz="1885"/>
              <a:t>Matthew 15:17-19 NASBS</a:t>
            </a:r>
            <a:endParaRPr sz="1885"/>
          </a:p>
          <a:p>
            <a:pPr indent="0" lvl="0" marL="0" rtl="0" algn="l">
              <a:lnSpc>
                <a:spcPct val="90000"/>
              </a:lnSpc>
              <a:spcBef>
                <a:spcPts val="800"/>
              </a:spcBef>
              <a:spcAft>
                <a:spcPts val="0"/>
              </a:spcAft>
              <a:buClr>
                <a:schemeClr val="dk1"/>
              </a:buClr>
              <a:buSzPts val="1785"/>
              <a:buNone/>
            </a:pPr>
            <a:r>
              <a:rPr lang="en-US" sz="1885"/>
              <a:t>Do you not understand that everything that goes into the mouth passes into the stomach, and is eliminated? [18] But the things that proceed out of the mouth come from the heart, and those defile the man. [19] For out of the heart come evil thoughts, murders, adulteries, fornications, thefts, false witness, slanders.</a:t>
            </a:r>
            <a:endParaRPr sz="1885"/>
          </a:p>
          <a:p>
            <a:pPr indent="0" lvl="0" marL="0" rtl="0" algn="l">
              <a:lnSpc>
                <a:spcPct val="90000"/>
              </a:lnSpc>
              <a:spcBef>
                <a:spcPts val="800"/>
              </a:spcBef>
              <a:spcAft>
                <a:spcPts val="0"/>
              </a:spcAft>
              <a:buClr>
                <a:schemeClr val="dk1"/>
              </a:buClr>
              <a:buSzPts val="1785"/>
              <a:buNone/>
            </a:pPr>
            <a:r>
              <a:t/>
            </a:r>
            <a:endParaRPr sz="1885"/>
          </a:p>
          <a:p>
            <a:pPr indent="0" lvl="0" marL="0" rtl="0" algn="l">
              <a:lnSpc>
                <a:spcPct val="90000"/>
              </a:lnSpc>
              <a:spcBef>
                <a:spcPts val="800"/>
              </a:spcBef>
              <a:spcAft>
                <a:spcPts val="0"/>
              </a:spcAft>
              <a:buClr>
                <a:schemeClr val="dk1"/>
              </a:buClr>
              <a:buSzPts val="1785"/>
              <a:buNone/>
            </a:pPr>
            <a:r>
              <a:rPr lang="en-US" sz="1885"/>
              <a:t>James 4:7-8 NASBS</a:t>
            </a:r>
            <a:endParaRPr sz="1885"/>
          </a:p>
          <a:p>
            <a:pPr indent="0" lvl="0" marL="0" rtl="0" algn="l">
              <a:lnSpc>
                <a:spcPct val="90000"/>
              </a:lnSpc>
              <a:spcBef>
                <a:spcPts val="800"/>
              </a:spcBef>
              <a:spcAft>
                <a:spcPts val="0"/>
              </a:spcAft>
              <a:buClr>
                <a:schemeClr val="dk1"/>
              </a:buClr>
              <a:buSzPts val="1785"/>
              <a:buNone/>
            </a:pPr>
            <a:r>
              <a:rPr lang="en-US" sz="1885"/>
              <a:t>Submit therefore to God. Resist the devil and he will flee from you. [8] Draw near to God and He will draw near to you. Cleanse your hands, you sinners; and purify your hearts, you double-minded.</a:t>
            </a:r>
            <a:endParaRPr sz="1885"/>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1000"/>
                                        <p:tgtEl>
                                          <p:spTgt spid="13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