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28" name="Google Shape;12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7669b4d4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f7669b4d43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2" name="Google Shape;222;gf7669b4d43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9f87dfb3a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109f87dfb3a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29" name="Google Shape;229;g109f87dfb3a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09f87dfb3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109f87dfb3a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8" name="Google Shape;238;g109f87dfb3a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45" name="Google Shape;245;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7669b4d43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f7669b4d43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53" name="Google Shape;253;gf7669b4d43_0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57af890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057af8908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39" name="Google Shape;139;g1057af8908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9f87dfb3a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09f87dfb3a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48" name="Google Shape;148;g109f87dfb3a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09f87dfb3a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109f87dfb3a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59" name="Google Shape;159;g109f87dfb3a_0_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9f87dfb3a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109f87dfb3a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71" name="Google Shape;171;g109f87dfb3a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9f87dfb3a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09f87dfb3a_0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81" name="Google Shape;181;g109f87dfb3a_0_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9f87dfb3a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09f87dfb3a_0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191" name="Google Shape;191;g109f87dfb3a_0_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09f87dfb3a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109f87dfb3a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01" name="Google Shape;201;g109f87dfb3a_0_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9f87dfb3a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109f87dfb3a_0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211" name="Google Shape;211;g109f87dfb3a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8" name="Google Shape;88;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9" name="Google Shape;8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2" name="Google Shape;9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5" name="Google Shape;9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0" name="Google Shape;100;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7" name="Google Shape;107;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8" name="Google Shape;10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9" name="Shape 109"/>
        <p:cNvGrpSpPr/>
        <p:nvPr/>
      </p:nvGrpSpPr>
      <p:grpSpPr>
        <a:xfrm>
          <a:off x="0" y="0"/>
          <a:ext cx="0" cy="0"/>
          <a:chOff x="0" y="0"/>
          <a:chExt cx="0" cy="0"/>
        </a:xfrm>
      </p:grpSpPr>
      <p:sp>
        <p:nvSpPr>
          <p:cNvPr id="110" name="Google Shape;110;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1" name="Google Shape;11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p3"/>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2" name="Shape 112"/>
        <p:cNvGrpSpPr/>
        <p:nvPr/>
      </p:nvGrpSpPr>
      <p:grpSpPr>
        <a:xfrm>
          <a:off x="0" y="0"/>
          <a:ext cx="0" cy="0"/>
          <a:chOff x="0" y="0"/>
          <a:chExt cx="0" cy="0"/>
        </a:xfrm>
      </p:grpSpPr>
      <p:sp>
        <p:nvSpPr>
          <p:cNvPr id="113" name="Google Shape;113;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5" name="Google Shape;115;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6" name="Google Shape;116;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0" name="Google Shape;12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1" name="Shape 121"/>
        <p:cNvGrpSpPr/>
        <p:nvPr/>
      </p:nvGrpSpPr>
      <p:grpSpPr>
        <a:xfrm>
          <a:off x="0" y="0"/>
          <a:ext cx="0" cy="0"/>
          <a:chOff x="0" y="0"/>
          <a:chExt cx="0" cy="0"/>
        </a:xfrm>
      </p:grpSpPr>
      <p:sp>
        <p:nvSpPr>
          <p:cNvPr id="122" name="Google Shape;122;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3" name="Google Shape;123;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4" name="Google Shape;12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4"/>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5"/>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6"/>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7"/>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 name="Google Shape;51;p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9"/>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p:nvPr>
            <p:ph idx="2" type="pic"/>
          </p:nvPr>
        </p:nvSpPr>
        <p:spPr>
          <a:xfrm>
            <a:off x="1792288" y="459581"/>
            <a:ext cx="5486400" cy="3086100"/>
          </a:xfrm>
          <a:prstGeom prst="rect">
            <a:avLst/>
          </a:prstGeom>
          <a:noFill/>
          <a:ln>
            <a:noFill/>
          </a:ln>
        </p:spPr>
      </p:sp>
      <p:sp>
        <p:nvSpPr>
          <p:cNvPr id="64" name="Google Shape;64;p10"/>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0000"/>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2" name="Google Shape;8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3" name="Google Shape;8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p:nvPr/>
        </p:nvSpPr>
        <p:spPr>
          <a:xfrm>
            <a:off x="79875" y="4492575"/>
            <a:ext cx="1278300" cy="4794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5"/>
          <p:cNvSpPr txBox="1"/>
          <p:nvPr>
            <p:ph idx="4294967295" type="title"/>
          </p:nvPr>
        </p:nvSpPr>
        <p:spPr>
          <a:xfrm>
            <a:off x="182175" y="3909725"/>
            <a:ext cx="1278300" cy="429600"/>
          </a:xfrm>
          <a:prstGeom prst="rect">
            <a:avLst/>
          </a:prstGeom>
          <a:noFill/>
          <a:ln>
            <a:noFill/>
          </a:ln>
          <a:effectLst>
            <a:outerShdw blurRad="71438" rotWithShape="0" algn="bl" dir="2940000" dist="47625">
              <a:schemeClr val="lt1">
                <a:alpha val="94510"/>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400"/>
              <a:buFont typeface="Calibri"/>
              <a:buNone/>
            </a:pPr>
            <a:r>
              <a:rPr lang="en" sz="3200">
                <a:solidFill>
                  <a:schemeClr val="lt1"/>
                </a:solidFill>
              </a:rPr>
              <a:t>Masks</a:t>
            </a:r>
            <a:endParaRPr sz="32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accent3"/>
              </a:buClr>
              <a:buSzPts val="1400"/>
              <a:buFont typeface="Calibri"/>
              <a:buNone/>
            </a:pPr>
            <a:r>
              <a:t/>
            </a:r>
            <a:endParaRPr/>
          </a:p>
        </p:txBody>
      </p:sp>
      <p:sp>
        <p:nvSpPr>
          <p:cNvPr id="132" name="Google Shape;132;p25"/>
          <p:cNvSpPr txBox="1"/>
          <p:nvPr>
            <p:ph idx="4294967295" type="title"/>
          </p:nvPr>
        </p:nvSpPr>
        <p:spPr>
          <a:xfrm>
            <a:off x="5803650" y="3909725"/>
            <a:ext cx="1920600" cy="429600"/>
          </a:xfrm>
          <a:prstGeom prst="rect">
            <a:avLst/>
          </a:prstGeom>
          <a:noFill/>
          <a:ln>
            <a:noFill/>
          </a:ln>
          <a:effectLst>
            <a:outerShdw blurRad="85725" rotWithShape="0" algn="bl" dir="3300000" dist="66675">
              <a:schemeClr val="lt1"/>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1400"/>
              <a:buFont typeface="Calibri"/>
              <a:buNone/>
            </a:pPr>
            <a:r>
              <a:rPr lang="en" sz="3200">
                <a:solidFill>
                  <a:schemeClr val="lt1"/>
                </a:solidFill>
              </a:rPr>
              <a:t>No Masks</a:t>
            </a:r>
            <a:endParaRPr sz="32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accent3"/>
              </a:buClr>
              <a:buSzPts val="1400"/>
              <a:buFont typeface="Calibri"/>
              <a:buNone/>
            </a:pPr>
            <a:r>
              <a:t/>
            </a:r>
            <a:endParaRPr/>
          </a:p>
        </p:txBody>
      </p:sp>
      <p:sp>
        <p:nvSpPr>
          <p:cNvPr id="133" name="Google Shape;133;p25"/>
          <p:cNvSpPr/>
          <p:nvPr/>
        </p:nvSpPr>
        <p:spPr>
          <a:xfrm>
            <a:off x="6197300" y="4492563"/>
            <a:ext cx="1278300" cy="479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p25"/>
          <p:cNvPicPr preferRelativeResize="0"/>
          <p:nvPr/>
        </p:nvPicPr>
        <p:blipFill rotWithShape="1">
          <a:blip r:embed="rId3">
            <a:alphaModFix/>
          </a:blip>
          <a:srcRect b="0" l="0" r="0" t="0"/>
          <a:stretch/>
        </p:blipFill>
        <p:spPr>
          <a:xfrm>
            <a:off x="7552775" y="4572575"/>
            <a:ext cx="1591225" cy="570775"/>
          </a:xfrm>
          <a:prstGeom prst="rect">
            <a:avLst/>
          </a:prstGeom>
          <a:noFill/>
          <a:ln>
            <a:noFill/>
          </a:ln>
        </p:spPr>
      </p:pic>
      <p:pic>
        <p:nvPicPr>
          <p:cNvPr id="135" name="Google Shape;135;p25"/>
          <p:cNvPicPr preferRelativeResize="0"/>
          <p:nvPr/>
        </p:nvPicPr>
        <p:blipFill rotWithShape="1">
          <a:blip r:embed="rId4">
            <a:alphaModFix/>
          </a:blip>
          <a:srcRect b="18064" l="0" r="0" t="21537"/>
          <a:stretch/>
        </p:blipFill>
        <p:spPr>
          <a:xfrm>
            <a:off x="129850" y="857075"/>
            <a:ext cx="7475600" cy="2539692"/>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4"/>
          <p:cNvPicPr preferRelativeResize="0"/>
          <p:nvPr/>
        </p:nvPicPr>
        <p:blipFill rotWithShape="1">
          <a:blip r:embed="rId3">
            <a:alphaModFix/>
          </a:blip>
          <a:srcRect b="0" l="0" r="0" t="0"/>
          <a:stretch/>
        </p:blipFill>
        <p:spPr>
          <a:xfrm>
            <a:off x="7552775" y="4572575"/>
            <a:ext cx="1591225" cy="570775"/>
          </a:xfrm>
          <a:prstGeom prst="rect">
            <a:avLst/>
          </a:prstGeom>
          <a:noFill/>
          <a:ln>
            <a:noFill/>
          </a:ln>
        </p:spPr>
      </p:pic>
      <p:pic>
        <p:nvPicPr>
          <p:cNvPr id="225" name="Google Shape;225;p34"/>
          <p:cNvPicPr preferRelativeResize="0"/>
          <p:nvPr/>
        </p:nvPicPr>
        <p:blipFill rotWithShape="1">
          <a:blip r:embed="rId4">
            <a:alphaModFix/>
          </a:blip>
          <a:srcRect b="18064" l="0" r="0" t="21537"/>
          <a:stretch/>
        </p:blipFill>
        <p:spPr>
          <a:xfrm>
            <a:off x="0" y="847075"/>
            <a:ext cx="9060024" cy="3077975"/>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232" name="Google Shape;232;p35"/>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pic>
        <p:nvPicPr>
          <p:cNvPr id="233" name="Google Shape;233;p35"/>
          <p:cNvPicPr preferRelativeResize="0"/>
          <p:nvPr/>
        </p:nvPicPr>
        <p:blipFill>
          <a:blip r:embed="rId4">
            <a:alphaModFix/>
          </a:blip>
          <a:stretch>
            <a:fillRect/>
          </a:stretch>
        </p:blipFill>
        <p:spPr>
          <a:xfrm>
            <a:off x="1406550" y="2458450"/>
            <a:ext cx="3582309" cy="2499350"/>
          </a:xfrm>
          <a:prstGeom prst="rect">
            <a:avLst/>
          </a:prstGeom>
          <a:noFill/>
          <a:ln>
            <a:noFill/>
          </a:ln>
        </p:spPr>
      </p:pic>
      <p:sp>
        <p:nvSpPr>
          <p:cNvPr id="234" name="Google Shape;234;p35"/>
          <p:cNvSpPr txBox="1"/>
          <p:nvPr/>
        </p:nvSpPr>
        <p:spPr>
          <a:xfrm>
            <a:off x="679150" y="799000"/>
            <a:ext cx="66315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solidFill>
                  <a:schemeClr val="lt1"/>
                </a:solidFill>
              </a:rPr>
              <a:t>Romans 7:7-13</a:t>
            </a:r>
            <a:endParaRPr sz="5000">
              <a:solidFill>
                <a:schemeClr val="lt1"/>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36"/>
          <p:cNvPicPr preferRelativeResize="0"/>
          <p:nvPr/>
        </p:nvPicPr>
        <p:blipFill rotWithShape="1">
          <a:blip r:embed="rId3">
            <a:alphaModFix/>
          </a:blip>
          <a:srcRect b="0" l="0" r="0" t="0"/>
          <a:stretch/>
        </p:blipFill>
        <p:spPr>
          <a:xfrm>
            <a:off x="7552775" y="4572575"/>
            <a:ext cx="1591225" cy="570775"/>
          </a:xfrm>
          <a:prstGeom prst="rect">
            <a:avLst/>
          </a:prstGeom>
          <a:noFill/>
          <a:ln>
            <a:noFill/>
          </a:ln>
        </p:spPr>
      </p:pic>
      <p:pic>
        <p:nvPicPr>
          <p:cNvPr id="241" name="Google Shape;241;p36"/>
          <p:cNvPicPr preferRelativeResize="0"/>
          <p:nvPr/>
        </p:nvPicPr>
        <p:blipFill rotWithShape="1">
          <a:blip r:embed="rId4">
            <a:alphaModFix/>
          </a:blip>
          <a:srcRect b="18064" l="0" r="0" t="21537"/>
          <a:stretch/>
        </p:blipFill>
        <p:spPr>
          <a:xfrm>
            <a:off x="0" y="847075"/>
            <a:ext cx="9060024" cy="3077975"/>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248" name="Google Shape;248;p37"/>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249" name="Google Shape;249;p37"/>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256" name="Google Shape;256;p38"/>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257" name="Google Shape;257;p38"/>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42" name="Google Shape;142;p26"/>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143" name="Google Shape;143;p26"/>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pic>
        <p:nvPicPr>
          <p:cNvPr id="144" name="Google Shape;144;p26"/>
          <p:cNvPicPr preferRelativeResize="0"/>
          <p:nvPr/>
        </p:nvPicPr>
        <p:blipFill rotWithShape="1">
          <a:blip r:embed="rId4">
            <a:alphaModFix/>
          </a:blip>
          <a:srcRect b="6331" l="0" r="0" t="0"/>
          <a:stretch/>
        </p:blipFill>
        <p:spPr>
          <a:xfrm>
            <a:off x="91849" y="94875"/>
            <a:ext cx="7051448" cy="4953749"/>
          </a:xfrm>
          <a:prstGeom prst="rect">
            <a:avLst/>
          </a:prstGeom>
          <a:noFill/>
          <a:ln>
            <a:noFill/>
          </a:ln>
        </p:spPr>
      </p:pic>
    </p:spTree>
  </p:cSld>
  <p:clrMapOvr>
    <a:masterClrMapping/>
  </p:clrMapOvr>
  <mc:AlternateContent>
    <mc:Choice Requires="p14">
      <p:transition spd="slow" p14:dur="33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151" name="Google Shape;151;p27"/>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pic>
        <p:nvPicPr>
          <p:cNvPr id="152" name="Google Shape;152;p27"/>
          <p:cNvPicPr preferRelativeResize="0"/>
          <p:nvPr/>
        </p:nvPicPr>
        <p:blipFill rotWithShape="1">
          <a:blip r:embed="rId4">
            <a:alphaModFix/>
          </a:blip>
          <a:srcRect b="6331" l="0" r="0" t="0"/>
          <a:stretch/>
        </p:blipFill>
        <p:spPr>
          <a:xfrm>
            <a:off x="91849" y="94875"/>
            <a:ext cx="3000001" cy="2107546"/>
          </a:xfrm>
          <a:prstGeom prst="rect">
            <a:avLst/>
          </a:prstGeom>
          <a:noFill/>
          <a:ln>
            <a:noFill/>
          </a:ln>
        </p:spPr>
      </p:pic>
      <p:sp>
        <p:nvSpPr>
          <p:cNvPr id="153" name="Google Shape;153;p27"/>
          <p:cNvSpPr txBox="1"/>
          <p:nvPr/>
        </p:nvSpPr>
        <p:spPr>
          <a:xfrm>
            <a:off x="3355750" y="389500"/>
            <a:ext cx="3954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rPr>
              <a:t>To whom was God speaking?</a:t>
            </a:r>
            <a:endParaRPr sz="2800">
              <a:solidFill>
                <a:schemeClr val="lt1"/>
              </a:solidFill>
            </a:endParaRPr>
          </a:p>
        </p:txBody>
      </p:sp>
      <p:sp>
        <p:nvSpPr>
          <p:cNvPr id="154" name="Google Shape;154;p27"/>
          <p:cNvSpPr txBox="1"/>
          <p:nvPr/>
        </p:nvSpPr>
        <p:spPr>
          <a:xfrm>
            <a:off x="3355750" y="1380850"/>
            <a:ext cx="3954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rPr>
              <a:t>Deuteronomy 5:4-5, 22-27</a:t>
            </a:r>
            <a:endParaRPr sz="2800">
              <a:solidFill>
                <a:schemeClr val="lt1"/>
              </a:solidFill>
            </a:endParaRPr>
          </a:p>
        </p:txBody>
      </p:sp>
      <p:pic>
        <p:nvPicPr>
          <p:cNvPr id="155" name="Google Shape;155;p27"/>
          <p:cNvPicPr preferRelativeResize="0"/>
          <p:nvPr/>
        </p:nvPicPr>
        <p:blipFill>
          <a:blip r:embed="rId5">
            <a:alphaModFix/>
          </a:blip>
          <a:stretch>
            <a:fillRect/>
          </a:stretch>
        </p:blipFill>
        <p:spPr>
          <a:xfrm>
            <a:off x="1406550" y="2458450"/>
            <a:ext cx="3582309" cy="24993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62" name="Google Shape;162;p28"/>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163" name="Google Shape;163;p28"/>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pic>
        <p:nvPicPr>
          <p:cNvPr id="164" name="Google Shape;164;p28"/>
          <p:cNvPicPr preferRelativeResize="0"/>
          <p:nvPr/>
        </p:nvPicPr>
        <p:blipFill rotWithShape="1">
          <a:blip r:embed="rId4">
            <a:alphaModFix/>
          </a:blip>
          <a:srcRect b="6331" l="0" r="0" t="0"/>
          <a:stretch/>
        </p:blipFill>
        <p:spPr>
          <a:xfrm>
            <a:off x="91849" y="94875"/>
            <a:ext cx="3000001" cy="2107546"/>
          </a:xfrm>
          <a:prstGeom prst="rect">
            <a:avLst/>
          </a:prstGeom>
          <a:noFill/>
          <a:ln>
            <a:noFill/>
          </a:ln>
        </p:spPr>
      </p:pic>
      <p:sp>
        <p:nvSpPr>
          <p:cNvPr id="165" name="Google Shape;165;p28"/>
          <p:cNvSpPr txBox="1"/>
          <p:nvPr/>
        </p:nvSpPr>
        <p:spPr>
          <a:xfrm>
            <a:off x="3355750" y="389500"/>
            <a:ext cx="3954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rPr>
              <a:t>Why?</a:t>
            </a:r>
            <a:endParaRPr sz="2800">
              <a:solidFill>
                <a:schemeClr val="lt1"/>
              </a:solidFill>
            </a:endParaRPr>
          </a:p>
        </p:txBody>
      </p:sp>
      <p:sp>
        <p:nvSpPr>
          <p:cNvPr id="166" name="Google Shape;166;p28"/>
          <p:cNvSpPr txBox="1"/>
          <p:nvPr/>
        </p:nvSpPr>
        <p:spPr>
          <a:xfrm>
            <a:off x="3355750" y="1191100"/>
            <a:ext cx="3954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rPr>
              <a:t>Romans 3:19-20</a:t>
            </a:r>
            <a:endParaRPr sz="2800">
              <a:solidFill>
                <a:schemeClr val="lt1"/>
              </a:solidFill>
            </a:endParaRPr>
          </a:p>
          <a:p>
            <a:pPr indent="0" lvl="0" marL="0" rtl="0" algn="l">
              <a:spcBef>
                <a:spcPts val="0"/>
              </a:spcBef>
              <a:spcAft>
                <a:spcPts val="0"/>
              </a:spcAft>
              <a:buNone/>
            </a:pPr>
            <a:r>
              <a:rPr lang="en" sz="2800">
                <a:solidFill>
                  <a:schemeClr val="lt1"/>
                </a:solidFill>
              </a:rPr>
              <a:t>Romans 7:7-13</a:t>
            </a:r>
            <a:endParaRPr sz="2800">
              <a:solidFill>
                <a:schemeClr val="lt1"/>
              </a:solidFill>
            </a:endParaRPr>
          </a:p>
        </p:txBody>
      </p:sp>
      <p:pic>
        <p:nvPicPr>
          <p:cNvPr id="167" name="Google Shape;167;p28"/>
          <p:cNvPicPr preferRelativeResize="0"/>
          <p:nvPr/>
        </p:nvPicPr>
        <p:blipFill>
          <a:blip r:embed="rId5">
            <a:alphaModFix/>
          </a:blip>
          <a:stretch>
            <a:fillRect/>
          </a:stretch>
        </p:blipFill>
        <p:spPr>
          <a:xfrm>
            <a:off x="1406550" y="2458450"/>
            <a:ext cx="3582309" cy="24993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74" name="Google Shape;174;p29"/>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175" name="Google Shape;175;p29"/>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76" name="Google Shape;176;p29"/>
          <p:cNvSpPr txBox="1"/>
          <p:nvPr/>
        </p:nvSpPr>
        <p:spPr>
          <a:xfrm>
            <a:off x="419475" y="389500"/>
            <a:ext cx="6891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rPr>
              <a:t>2 “I am the Lord your God, who brought you out of the land of Egypt, out of the house of slavery.</a:t>
            </a:r>
            <a:endParaRPr sz="2800">
              <a:solidFill>
                <a:schemeClr val="lt1"/>
              </a:solidFill>
            </a:endParaRPr>
          </a:p>
        </p:txBody>
      </p:sp>
      <p:pic>
        <p:nvPicPr>
          <p:cNvPr id="177" name="Google Shape;177;p29"/>
          <p:cNvPicPr preferRelativeResize="0"/>
          <p:nvPr/>
        </p:nvPicPr>
        <p:blipFill>
          <a:blip r:embed="rId4">
            <a:alphaModFix/>
          </a:blip>
          <a:stretch>
            <a:fillRect/>
          </a:stretch>
        </p:blipFill>
        <p:spPr>
          <a:xfrm>
            <a:off x="1406550" y="2458450"/>
            <a:ext cx="3582309" cy="249935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84" name="Google Shape;184;p30"/>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185" name="Google Shape;185;p30"/>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186" name="Google Shape;186;p30"/>
          <p:cNvSpPr txBox="1"/>
          <p:nvPr/>
        </p:nvSpPr>
        <p:spPr>
          <a:xfrm>
            <a:off x="419475" y="389500"/>
            <a:ext cx="689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rPr>
              <a:t>3 “You shall have no other gods before Me.</a:t>
            </a:r>
            <a:endParaRPr sz="2800">
              <a:solidFill>
                <a:schemeClr val="lt1"/>
              </a:solidFill>
            </a:endParaRPr>
          </a:p>
        </p:txBody>
      </p:sp>
      <p:pic>
        <p:nvPicPr>
          <p:cNvPr id="187" name="Google Shape;187;p30"/>
          <p:cNvPicPr preferRelativeResize="0"/>
          <p:nvPr/>
        </p:nvPicPr>
        <p:blipFill>
          <a:blip r:embed="rId4">
            <a:alphaModFix/>
          </a:blip>
          <a:stretch>
            <a:fillRect/>
          </a:stretch>
        </p:blipFill>
        <p:spPr>
          <a:xfrm>
            <a:off x="1406550" y="2458450"/>
            <a:ext cx="3582309" cy="249935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1"/>
          <p:cNvPicPr preferRelativeResize="0"/>
          <p:nvPr/>
        </p:nvPicPr>
        <p:blipFill>
          <a:blip r:embed="rId3">
            <a:alphaModFix/>
          </a:blip>
          <a:stretch>
            <a:fillRect/>
          </a:stretch>
        </p:blipFill>
        <p:spPr>
          <a:xfrm>
            <a:off x="3159150" y="2687050"/>
            <a:ext cx="3582309" cy="2499350"/>
          </a:xfrm>
          <a:prstGeom prst="rect">
            <a:avLst/>
          </a:prstGeom>
          <a:noFill/>
          <a:ln>
            <a:noFill/>
          </a:ln>
        </p:spPr>
      </p:pic>
      <p:sp>
        <p:nvSpPr>
          <p:cNvPr id="194" name="Google Shape;194;p31"/>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95" name="Google Shape;195;p31"/>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196" name="Google Shape;196;p31"/>
          <p:cNvPicPr preferRelativeResize="0"/>
          <p:nvPr/>
        </p:nvPicPr>
        <p:blipFill rotWithShape="1">
          <a:blip r:embed="rId4">
            <a:alphaModFix/>
          </a:blip>
          <a:srcRect b="0" l="0" r="0" t="0"/>
          <a:stretch/>
        </p:blipFill>
        <p:spPr>
          <a:xfrm>
            <a:off x="7401375" y="4436300"/>
            <a:ext cx="1643850" cy="570775"/>
          </a:xfrm>
          <a:prstGeom prst="rect">
            <a:avLst/>
          </a:prstGeom>
          <a:noFill/>
          <a:ln>
            <a:noFill/>
          </a:ln>
        </p:spPr>
      </p:pic>
      <p:sp>
        <p:nvSpPr>
          <p:cNvPr id="197" name="Google Shape;197;p31"/>
          <p:cNvSpPr txBox="1"/>
          <p:nvPr/>
        </p:nvSpPr>
        <p:spPr>
          <a:xfrm>
            <a:off x="109850" y="89875"/>
            <a:ext cx="72915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4 “You shall not make for yourself an idol, or any likeness of what is in heaven above or on the earth beneath or in the water under the earth. 5 You shall not worship them or serve them; for I, the Lord your God, am a jealous God, visiting the iniquity of the fathers on the children, on the third and the fourth generations of those who hate Me, 6 but showing lovingkindness to thousands, to those who love Me and keep My commandments.</a:t>
            </a:r>
            <a:endParaRPr sz="2200">
              <a:solidFill>
                <a:schemeClr val="lt1"/>
              </a:solidFil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204" name="Google Shape;204;p32"/>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205" name="Google Shape;205;p32"/>
          <p:cNvPicPr preferRelativeResize="0"/>
          <p:nvPr/>
        </p:nvPicPr>
        <p:blipFill rotWithShape="1">
          <a:blip r:embed="rId3">
            <a:alphaModFix/>
          </a:blip>
          <a:srcRect b="0" l="0" r="0" t="0"/>
          <a:stretch/>
        </p:blipFill>
        <p:spPr>
          <a:xfrm>
            <a:off x="7401375" y="4436300"/>
            <a:ext cx="1643850" cy="570775"/>
          </a:xfrm>
          <a:prstGeom prst="rect">
            <a:avLst/>
          </a:prstGeom>
          <a:noFill/>
          <a:ln>
            <a:noFill/>
          </a:ln>
        </p:spPr>
      </p:pic>
      <p:sp>
        <p:nvSpPr>
          <p:cNvPr id="206" name="Google Shape;206;p32"/>
          <p:cNvSpPr txBox="1"/>
          <p:nvPr/>
        </p:nvSpPr>
        <p:spPr>
          <a:xfrm>
            <a:off x="419475" y="389500"/>
            <a:ext cx="6891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rPr>
              <a:t>7 “You shall not take the name of the Lord your God in vain, for the Lord will not hold him guiltless who takes his name in vain.</a:t>
            </a:r>
            <a:endParaRPr sz="2800">
              <a:solidFill>
                <a:schemeClr val="lt1"/>
              </a:solidFill>
            </a:endParaRPr>
          </a:p>
        </p:txBody>
      </p:sp>
      <p:pic>
        <p:nvPicPr>
          <p:cNvPr id="207" name="Google Shape;207;p32"/>
          <p:cNvPicPr preferRelativeResize="0"/>
          <p:nvPr/>
        </p:nvPicPr>
        <p:blipFill>
          <a:blip r:embed="rId4">
            <a:alphaModFix/>
          </a:blip>
          <a:stretch>
            <a:fillRect/>
          </a:stretch>
        </p:blipFill>
        <p:spPr>
          <a:xfrm>
            <a:off x="1406550" y="2458450"/>
            <a:ext cx="3582309" cy="249935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3"/>
          <p:cNvPicPr preferRelativeResize="0"/>
          <p:nvPr/>
        </p:nvPicPr>
        <p:blipFill>
          <a:blip r:embed="rId3">
            <a:alphaModFix/>
          </a:blip>
          <a:stretch>
            <a:fillRect/>
          </a:stretch>
        </p:blipFill>
        <p:spPr>
          <a:xfrm>
            <a:off x="3387750" y="2687050"/>
            <a:ext cx="3582309" cy="2499350"/>
          </a:xfrm>
          <a:prstGeom prst="rect">
            <a:avLst/>
          </a:prstGeom>
          <a:noFill/>
          <a:ln>
            <a:noFill/>
          </a:ln>
        </p:spPr>
      </p:pic>
      <p:sp>
        <p:nvSpPr>
          <p:cNvPr id="214" name="Google Shape;214;p33"/>
          <p:cNvSpPr txBox="1"/>
          <p:nvPr/>
        </p:nvSpPr>
        <p:spPr>
          <a:xfrm>
            <a:off x="152400" y="4800600"/>
            <a:ext cx="8839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215" name="Google Shape;215;p33"/>
          <p:cNvSpPr txBox="1"/>
          <p:nvPr/>
        </p:nvSpPr>
        <p:spPr>
          <a:xfrm>
            <a:off x="0" y="0"/>
            <a:ext cx="3000000" cy="22500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Verdana"/>
              <a:buAutoNum type="arabicPeriod"/>
            </a:pPr>
            <a:r>
              <a:rPr b="0" i="0" lang="en" sz="1400" u="none" cap="none" strike="noStrike">
                <a:solidFill>
                  <a:schemeClr val="dk1"/>
                </a:solidFill>
                <a:latin typeface="Verdana"/>
                <a:ea typeface="Verdana"/>
                <a:cs typeface="Verdana"/>
                <a:sym typeface="Verdana"/>
              </a:rPr>
              <a:t>severe one tie to attach to another - Paul loved Timothy.</a:t>
            </a:r>
            <a:endParaRPr b="0" i="0" sz="1400" u="none" cap="none" strike="noStrike">
              <a:solidFill>
                <a:schemeClr val="dk1"/>
              </a:solidFill>
              <a:latin typeface="Verdana"/>
              <a:ea typeface="Verdana"/>
              <a:cs typeface="Verdana"/>
              <a:sym typeface="Verdana"/>
            </a:endParaRPr>
          </a:p>
        </p:txBody>
      </p:sp>
      <p:pic>
        <p:nvPicPr>
          <p:cNvPr id="216" name="Google Shape;216;p33"/>
          <p:cNvPicPr preferRelativeResize="0"/>
          <p:nvPr/>
        </p:nvPicPr>
        <p:blipFill rotWithShape="1">
          <a:blip r:embed="rId4">
            <a:alphaModFix/>
          </a:blip>
          <a:srcRect b="0" l="0" r="0" t="0"/>
          <a:stretch/>
        </p:blipFill>
        <p:spPr>
          <a:xfrm>
            <a:off x="7401375" y="4436300"/>
            <a:ext cx="1643850" cy="570775"/>
          </a:xfrm>
          <a:prstGeom prst="rect">
            <a:avLst/>
          </a:prstGeom>
          <a:noFill/>
          <a:ln>
            <a:noFill/>
          </a:ln>
        </p:spPr>
      </p:pic>
      <p:sp>
        <p:nvSpPr>
          <p:cNvPr id="217" name="Google Shape;217;p33"/>
          <p:cNvSpPr txBox="1"/>
          <p:nvPr/>
        </p:nvSpPr>
        <p:spPr>
          <a:xfrm>
            <a:off x="109850" y="89875"/>
            <a:ext cx="72915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rPr>
              <a:t>8 “Remember the sabbath day, to keep it holy. 9 Six days you shall labor and do all your work, 10 but the seventh day is a sabbath of the Lord your God; in it you shall not do any work, you or your son or your daughter, your male or your female servant or your cattle or your sojourner who stays with you. 11 For in six days the Lord made the heavens and the earth, the sea and all that is in them, and rested on the seventh day; therefore the Lord blessed the sabbath day and made it holy.</a:t>
            </a:r>
            <a:endParaRPr sz="2200">
              <a:solidFill>
                <a:schemeClr val="lt1"/>
              </a:solidFill>
            </a:endParaRPr>
          </a:p>
        </p:txBody>
      </p:sp>
      <p:sp>
        <p:nvSpPr>
          <p:cNvPr id="218" name="Google Shape;218;p33"/>
          <p:cNvSpPr txBox="1"/>
          <p:nvPr/>
        </p:nvSpPr>
        <p:spPr>
          <a:xfrm>
            <a:off x="298875" y="3584338"/>
            <a:ext cx="229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rPr>
              <a:t>Mark 2:27</a:t>
            </a:r>
            <a:endParaRPr sz="2800">
              <a:solidFill>
                <a:schemeClr val="lt1"/>
              </a:solidFill>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