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ldStandardTT-bold.fntdata"/><Relationship Id="rId10" Type="http://schemas.openxmlformats.org/officeDocument/2006/relationships/slide" Target="slides/slide5.xml"/><Relationship Id="rId21" Type="http://schemas.openxmlformats.org/officeDocument/2006/relationships/font" Target="fonts/OldStandardTT-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ldStandardT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fdfb29f9f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4fdfb29f9f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fdfb29f9f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4fdfb29f9f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fdfb29f9f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4fdfb29f9f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fdfb29f9f_0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4fdfb29f9f_0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fdfb29f9f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4fdfb29f9f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fdfb29f9f_0_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4fdfb29f9f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g4fdfb29f9f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g4fdfb29f9f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g4fdfb29f9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4fdfb29f9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4fdfb29f9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fdfb29f9f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fdfb29f9f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g4fdfb29f9f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fdfb29f9f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fdfb29f9f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g4fdfb29f9f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fdfb29f9f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fdfb29f9f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4fdfb29f9f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fdfb29f9f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4fdfb29f9f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fdfb29f9f_0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4fdfb29f9f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fdfb29f9f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4fdfb29f9f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2"/>
          <p:cNvSpPr/>
          <p:nvPr/>
        </p:nvSpPr>
        <p:spPr>
          <a:xfrm>
            <a:off x="0" y="133"/>
            <a:ext cx="9144000" cy="228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p2"/>
          <p:cNvCxnSpPr/>
          <p:nvPr/>
        </p:nvCxnSpPr>
        <p:spPr>
          <a:xfrm>
            <a:off x="641934" y="4796667"/>
            <a:ext cx="390300" cy="0"/>
          </a:xfrm>
          <a:prstGeom prst="straightConnector1">
            <a:avLst/>
          </a:prstGeom>
          <a:noFill/>
          <a:ln cap="flat" cmpd="sng" w="28575">
            <a:solidFill>
              <a:schemeClr val="accent1"/>
            </a:solidFill>
            <a:prstDash val="solid"/>
            <a:round/>
            <a:headEnd len="sm" w="sm" type="none"/>
            <a:tailEnd len="sm" w="sm" type="none"/>
          </a:ln>
        </p:spPr>
      </p:cxnSp>
      <p:sp>
        <p:nvSpPr>
          <p:cNvPr id="16" name="Google Shape;16;p2"/>
          <p:cNvSpPr txBox="1"/>
          <p:nvPr>
            <p:ph type="ctrTitle"/>
          </p:nvPr>
        </p:nvSpPr>
        <p:spPr>
          <a:xfrm>
            <a:off x="512700" y="2524400"/>
            <a:ext cx="8118600" cy="20304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Font typeface="Verdana"/>
              <a:buNone/>
              <a:defRPr sz="4200">
                <a:solidFill>
                  <a:schemeClr val="accent1"/>
                </a:solidFill>
                <a:latin typeface="Verdana"/>
                <a:ea typeface="Verdana"/>
                <a:cs typeface="Verdana"/>
                <a:sym typeface="Verdana"/>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7" name="Google Shape;17;p2"/>
          <p:cNvSpPr txBox="1"/>
          <p:nvPr>
            <p:ph idx="1" type="subTitle"/>
          </p:nvPr>
        </p:nvSpPr>
        <p:spPr>
          <a:xfrm>
            <a:off x="512700" y="5120852"/>
            <a:ext cx="8118600" cy="105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Font typeface="Verdana"/>
              <a:buNone/>
              <a:defRPr sz="2400">
                <a:solidFill>
                  <a:schemeClr val="accent2"/>
                </a:solidFill>
                <a:latin typeface="Verdana"/>
                <a:ea typeface="Verdana"/>
                <a:cs typeface="Verdana"/>
                <a:sym typeface="Verdana"/>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8" name="Google Shape;18;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p3"/>
          <p:cNvCxnSpPr/>
          <p:nvPr/>
        </p:nvCxnSpPr>
        <p:spPr>
          <a:xfrm>
            <a:off x="641934" y="4796667"/>
            <a:ext cx="390300" cy="0"/>
          </a:xfrm>
          <a:prstGeom prst="straightConnector1">
            <a:avLst/>
          </a:prstGeom>
          <a:noFill/>
          <a:ln cap="flat" cmpd="sng" w="28575">
            <a:solidFill>
              <a:schemeClr val="lt2"/>
            </a:solidFill>
            <a:prstDash val="solid"/>
            <a:round/>
            <a:headEnd len="sm" w="sm" type="none"/>
            <a:tailEnd len="sm" w="sm" type="none"/>
          </a:ln>
        </p:spPr>
      </p:cxnSp>
      <p:sp>
        <p:nvSpPr>
          <p:cNvPr id="21" name="Google Shape;21;p3"/>
          <p:cNvSpPr txBox="1"/>
          <p:nvPr>
            <p:ph type="title"/>
          </p:nvPr>
        </p:nvSpPr>
        <p:spPr>
          <a:xfrm>
            <a:off x="512700" y="2524400"/>
            <a:ext cx="8118600" cy="20304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22" name="Google Shape;22;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000000"/>
        </a:solidFill>
      </p:bgPr>
    </p:bg>
    <p:spTree>
      <p:nvGrpSpPr>
        <p:cNvPr id="23" name="Shape 23"/>
        <p:cNvGrpSpPr/>
        <p:nvPr/>
      </p:nvGrpSpPr>
      <p:grpSpPr>
        <a:xfrm>
          <a:off x="0" y="0"/>
          <a:ext cx="0" cy="0"/>
          <a:chOff x="0" y="0"/>
          <a:chExt cx="0" cy="0"/>
        </a:xfrm>
      </p:grpSpPr>
      <p:sp>
        <p:nvSpPr>
          <p:cNvPr id="24" name="Google Shape;24;p4"/>
          <p:cNvSpPr txBox="1"/>
          <p:nvPr>
            <p:ph type="title"/>
          </p:nvPr>
        </p:nvSpPr>
        <p:spPr>
          <a:xfrm>
            <a:off x="311700" y="593367"/>
            <a:ext cx="8520600" cy="8175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1pPr>
            <a:lvl2pPr lvl="1">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2pPr>
            <a:lvl3pPr lvl="2">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3pPr>
            <a:lvl4pPr lvl="3">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4pPr>
            <a:lvl5pPr lvl="4">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5pPr>
            <a:lvl6pPr lvl="5">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6pPr>
            <a:lvl7pPr lvl="6">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7pPr>
            <a:lvl8pPr lvl="7">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8pPr>
            <a:lvl9pPr lvl="8">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9pPr>
          </a:lstStyle>
          <a:p/>
        </p:txBody>
      </p:sp>
      <p:sp>
        <p:nvSpPr>
          <p:cNvPr id="25" name="Google Shape;25;p4"/>
          <p:cNvSpPr txBox="1"/>
          <p:nvPr>
            <p:ph idx="1" type="body"/>
          </p:nvPr>
        </p:nvSpPr>
        <p:spPr>
          <a:xfrm>
            <a:off x="311700" y="1562233"/>
            <a:ext cx="3999900" cy="4529700"/>
          </a:xfrm>
          <a:prstGeom prst="rect">
            <a:avLst/>
          </a:prstGeom>
        </p:spPr>
        <p:txBody>
          <a:bodyPr anchorCtr="0" anchor="t" bIns="91425" lIns="91425" spcFirstLastPara="1" rIns="91425" wrap="square" tIns="91425"/>
          <a:lstStyle>
            <a:lvl1pPr indent="-317500" lvl="0" marL="457200">
              <a:spcBef>
                <a:spcPts val="0"/>
              </a:spcBef>
              <a:spcAft>
                <a:spcPts val="0"/>
              </a:spcAft>
              <a:buClr>
                <a:srgbClr val="FFFFFF"/>
              </a:buClr>
              <a:buSzPts val="1400"/>
              <a:buFont typeface="Verdana"/>
              <a:buChar char="●"/>
              <a:defRPr sz="1400">
                <a:solidFill>
                  <a:srgbClr val="FFFFFF"/>
                </a:solidFill>
                <a:latin typeface="Verdana"/>
                <a:ea typeface="Verdana"/>
                <a:cs typeface="Verdana"/>
                <a:sym typeface="Verdana"/>
              </a:defRPr>
            </a:lvl1pPr>
            <a:lvl2pPr indent="-304800" lvl="1" marL="9144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2pPr>
            <a:lvl3pPr indent="-304800" lvl="2" marL="13716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3pPr>
            <a:lvl4pPr indent="-304800" lvl="3" marL="18288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4pPr>
            <a:lvl5pPr indent="-304800" lvl="4" marL="22860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5pPr>
            <a:lvl6pPr indent="-304800" lvl="5" marL="27432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6pPr>
            <a:lvl7pPr indent="-304800" lvl="6" marL="32004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7pPr>
            <a:lvl8pPr indent="-304800" lvl="7" marL="36576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8pPr>
            <a:lvl9pPr indent="-304800" lvl="8" marL="4114800">
              <a:spcBef>
                <a:spcPts val="1600"/>
              </a:spcBef>
              <a:spcAft>
                <a:spcPts val="1600"/>
              </a:spcAft>
              <a:buClr>
                <a:srgbClr val="FFFFFF"/>
              </a:buClr>
              <a:buSzPts val="1200"/>
              <a:buFont typeface="Verdana"/>
              <a:buChar char="■"/>
              <a:defRPr sz="1200">
                <a:solidFill>
                  <a:srgbClr val="FFFFFF"/>
                </a:solidFill>
                <a:latin typeface="Verdana"/>
                <a:ea typeface="Verdana"/>
                <a:cs typeface="Verdana"/>
                <a:sym typeface="Verdana"/>
              </a:defRPr>
            </a:lvl9pPr>
          </a:lstStyle>
          <a:p/>
        </p:txBody>
      </p:sp>
      <p:sp>
        <p:nvSpPr>
          <p:cNvPr id="26" name="Google Shape;26;p4"/>
          <p:cNvSpPr txBox="1"/>
          <p:nvPr>
            <p:ph idx="2" type="body"/>
          </p:nvPr>
        </p:nvSpPr>
        <p:spPr>
          <a:xfrm>
            <a:off x="4832400" y="1562233"/>
            <a:ext cx="3999900" cy="4529700"/>
          </a:xfrm>
          <a:prstGeom prst="rect">
            <a:avLst/>
          </a:prstGeom>
        </p:spPr>
        <p:txBody>
          <a:bodyPr anchorCtr="0" anchor="t" bIns="91425" lIns="91425" spcFirstLastPara="1" rIns="91425" wrap="square" tIns="91425"/>
          <a:lstStyle>
            <a:lvl1pPr indent="-317500" lvl="0" marL="457200">
              <a:spcBef>
                <a:spcPts val="0"/>
              </a:spcBef>
              <a:spcAft>
                <a:spcPts val="0"/>
              </a:spcAft>
              <a:buClr>
                <a:srgbClr val="FFFFFF"/>
              </a:buClr>
              <a:buSzPts val="1400"/>
              <a:buFont typeface="Verdana"/>
              <a:buChar char="●"/>
              <a:defRPr sz="1400">
                <a:solidFill>
                  <a:srgbClr val="FFFFFF"/>
                </a:solidFill>
                <a:latin typeface="Verdana"/>
                <a:ea typeface="Verdana"/>
                <a:cs typeface="Verdana"/>
                <a:sym typeface="Verdana"/>
              </a:defRPr>
            </a:lvl1pPr>
            <a:lvl2pPr indent="-304800" lvl="1" marL="9144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2pPr>
            <a:lvl3pPr indent="-304800" lvl="2" marL="13716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3pPr>
            <a:lvl4pPr indent="-304800" lvl="3" marL="18288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4pPr>
            <a:lvl5pPr indent="-304800" lvl="4" marL="22860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5pPr>
            <a:lvl6pPr indent="-304800" lvl="5" marL="27432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6pPr>
            <a:lvl7pPr indent="-304800" lvl="6" marL="32004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7pPr>
            <a:lvl8pPr indent="-304800" lvl="7" marL="3657600">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8pPr>
            <a:lvl9pPr indent="-304800" lvl="8" marL="4114800">
              <a:spcBef>
                <a:spcPts val="1600"/>
              </a:spcBef>
              <a:spcAft>
                <a:spcPts val="1600"/>
              </a:spcAft>
              <a:buClr>
                <a:srgbClr val="FFFFFF"/>
              </a:buClr>
              <a:buSzPts val="1200"/>
              <a:buFont typeface="Verdana"/>
              <a:buChar char="■"/>
              <a:defRPr sz="1200">
                <a:solidFill>
                  <a:srgbClr val="FFFFFF"/>
                </a:solidFill>
                <a:latin typeface="Verdana"/>
                <a:ea typeface="Verdana"/>
                <a:cs typeface="Verdana"/>
                <a:sym typeface="Verdana"/>
              </a:defRPr>
            </a:lvl9pPr>
          </a:lstStyle>
          <a:p/>
        </p:txBody>
      </p:sp>
      <p:sp>
        <p:nvSpPr>
          <p:cNvPr id="27" name="Google Shape;27;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rgbClr val="FFFFFF"/>
                </a:solidFill>
                <a:latin typeface="Verdana"/>
                <a:ea typeface="Verdana"/>
                <a:cs typeface="Verdana"/>
                <a:sym typeface="Verdana"/>
              </a:defRPr>
            </a:lvl1pPr>
            <a:lvl2pPr lvl="1">
              <a:buNone/>
              <a:defRPr>
                <a:solidFill>
                  <a:srgbClr val="FFFFFF"/>
                </a:solidFill>
                <a:latin typeface="Verdana"/>
                <a:ea typeface="Verdana"/>
                <a:cs typeface="Verdana"/>
                <a:sym typeface="Verdana"/>
              </a:defRPr>
            </a:lvl2pPr>
            <a:lvl3pPr lvl="2">
              <a:buNone/>
              <a:defRPr>
                <a:solidFill>
                  <a:srgbClr val="FFFFFF"/>
                </a:solidFill>
                <a:latin typeface="Verdana"/>
                <a:ea typeface="Verdana"/>
                <a:cs typeface="Verdana"/>
                <a:sym typeface="Verdana"/>
              </a:defRPr>
            </a:lvl3pPr>
            <a:lvl4pPr lvl="3">
              <a:buNone/>
              <a:defRPr>
                <a:solidFill>
                  <a:srgbClr val="FFFFFF"/>
                </a:solidFill>
                <a:latin typeface="Verdana"/>
                <a:ea typeface="Verdana"/>
                <a:cs typeface="Verdana"/>
                <a:sym typeface="Verdana"/>
              </a:defRPr>
            </a:lvl4pPr>
            <a:lvl5pPr lvl="4">
              <a:buNone/>
              <a:defRPr>
                <a:solidFill>
                  <a:srgbClr val="FFFFFF"/>
                </a:solidFill>
                <a:latin typeface="Verdana"/>
                <a:ea typeface="Verdana"/>
                <a:cs typeface="Verdana"/>
                <a:sym typeface="Verdana"/>
              </a:defRPr>
            </a:lvl5pPr>
            <a:lvl6pPr lvl="5">
              <a:buNone/>
              <a:defRPr>
                <a:solidFill>
                  <a:srgbClr val="FFFFFF"/>
                </a:solidFill>
                <a:latin typeface="Verdana"/>
                <a:ea typeface="Verdana"/>
                <a:cs typeface="Verdana"/>
                <a:sym typeface="Verdana"/>
              </a:defRPr>
            </a:lvl6pPr>
            <a:lvl7pPr lvl="6">
              <a:buNone/>
              <a:defRPr>
                <a:solidFill>
                  <a:srgbClr val="FFFFFF"/>
                </a:solidFill>
                <a:latin typeface="Verdana"/>
                <a:ea typeface="Verdana"/>
                <a:cs typeface="Verdana"/>
                <a:sym typeface="Verdana"/>
              </a:defRPr>
            </a:lvl7pPr>
            <a:lvl8pPr lvl="7">
              <a:buNone/>
              <a:defRPr>
                <a:solidFill>
                  <a:srgbClr val="FFFFFF"/>
                </a:solidFill>
                <a:latin typeface="Verdana"/>
                <a:ea typeface="Verdana"/>
                <a:cs typeface="Verdana"/>
                <a:sym typeface="Verdana"/>
              </a:defRPr>
            </a:lvl8pPr>
            <a:lvl9pPr lvl="8">
              <a:buNone/>
              <a:defRPr>
                <a:solidFill>
                  <a:srgbClr val="FFFFF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490250" y="701800"/>
            <a:ext cx="5604000" cy="54543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0" name="Google Shape;30;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6"/>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 name="Google Shape;33;p6"/>
          <p:cNvCxnSpPr/>
          <p:nvPr/>
        </p:nvCxnSpPr>
        <p:spPr>
          <a:xfrm>
            <a:off x="5029675" y="5994000"/>
            <a:ext cx="686400" cy="0"/>
          </a:xfrm>
          <a:prstGeom prst="straightConnector1">
            <a:avLst/>
          </a:prstGeom>
          <a:noFill/>
          <a:ln cap="flat" cmpd="sng" w="19050">
            <a:solidFill>
              <a:schemeClr val="lt2"/>
            </a:solidFill>
            <a:prstDash val="solid"/>
            <a:round/>
            <a:headEnd len="sm" w="sm" type="none"/>
            <a:tailEnd len="sm" w="sm" type="none"/>
          </a:ln>
        </p:spPr>
      </p:cxnSp>
      <p:sp>
        <p:nvSpPr>
          <p:cNvPr id="34" name="Google Shape;34;p6"/>
          <p:cNvSpPr txBox="1"/>
          <p:nvPr>
            <p:ph type="title"/>
          </p:nvPr>
        </p:nvSpPr>
        <p:spPr>
          <a:xfrm>
            <a:off x="265500" y="1843133"/>
            <a:ext cx="4045200" cy="17775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35" name="Google Shape;35;p6"/>
          <p:cNvSpPr txBox="1"/>
          <p:nvPr>
            <p:ph idx="1" type="subTitle"/>
          </p:nvPr>
        </p:nvSpPr>
        <p:spPr>
          <a:xfrm>
            <a:off x="265500" y="3692001"/>
            <a:ext cx="4045200" cy="1794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6"/>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Font typeface="Verdana"/>
              <a:buChar char="●"/>
              <a:defRPr>
                <a:solidFill>
                  <a:schemeClr val="accent1"/>
                </a:solidFill>
                <a:latin typeface="Verdana"/>
                <a:ea typeface="Verdana"/>
                <a:cs typeface="Verdana"/>
                <a:sym typeface="Verdana"/>
              </a:defRPr>
            </a:lvl1pPr>
            <a:lvl2pPr indent="-317500" lvl="1" marL="9144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2pPr>
            <a:lvl3pPr indent="-317500" lvl="2" marL="13716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3pPr>
            <a:lvl4pPr indent="-317500" lvl="3" marL="18288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4pPr>
            <a:lvl5pPr indent="-317500" lvl="4" marL="22860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5pPr>
            <a:lvl6pPr indent="-317500" lvl="5" marL="27432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6pPr>
            <a:lvl7pPr indent="-317500" lvl="6" marL="32004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7pPr>
            <a:lvl8pPr indent="-317500" lvl="7" marL="3657600">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8pPr>
            <a:lvl9pPr indent="-317500" lvl="8" marL="4114800">
              <a:spcBef>
                <a:spcPts val="1600"/>
              </a:spcBef>
              <a:spcAft>
                <a:spcPts val="1600"/>
              </a:spcAft>
              <a:buClr>
                <a:schemeClr val="accent1"/>
              </a:buClr>
              <a:buSzPts val="1400"/>
              <a:buFont typeface="Verdana"/>
              <a:buChar char="■"/>
              <a:defRPr>
                <a:solidFill>
                  <a:schemeClr val="accent1"/>
                </a:solidFill>
                <a:latin typeface="Verdana"/>
                <a:ea typeface="Verdana"/>
                <a:cs typeface="Verdana"/>
                <a:sym typeface="Verdana"/>
              </a:defRPr>
            </a:lvl9pPr>
          </a:lstStyle>
          <a:p/>
        </p:txBody>
      </p:sp>
      <p:sp>
        <p:nvSpPr>
          <p:cNvPr id="37" name="Google Shape;3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11" name="Google Shape;11;p1"/>
          <p:cNvSpPr txBox="1"/>
          <p:nvPr>
            <p:ph idx="1" type="body"/>
          </p:nvPr>
        </p:nvSpPr>
        <p:spPr>
          <a:xfrm>
            <a:off x="311700" y="1562133"/>
            <a:ext cx="8520600" cy="4529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1" name="Shape 41"/>
        <p:cNvGrpSpPr/>
        <p:nvPr/>
      </p:nvGrpSpPr>
      <p:grpSpPr>
        <a:xfrm>
          <a:off x="0" y="0"/>
          <a:ext cx="0" cy="0"/>
          <a:chOff x="0" y="0"/>
          <a:chExt cx="0" cy="0"/>
        </a:xfrm>
      </p:grpSpPr>
      <p:pic>
        <p:nvPicPr>
          <p:cNvPr id="42" name="Google Shape;42;p7"/>
          <p:cNvPicPr preferRelativeResize="0"/>
          <p:nvPr/>
        </p:nvPicPr>
        <p:blipFill rotWithShape="1">
          <a:blip r:embed="rId3">
            <a:alphaModFix amt="29000"/>
          </a:blip>
          <a:srcRect b="36915" l="45036" r="42939" t="42182"/>
          <a:stretch/>
        </p:blipFill>
        <p:spPr>
          <a:xfrm>
            <a:off x="8118251" y="5863326"/>
            <a:ext cx="757023" cy="87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8" name="Shape 108"/>
        <p:cNvGrpSpPr/>
        <p:nvPr/>
      </p:nvGrpSpPr>
      <p:grpSpPr>
        <a:xfrm>
          <a:off x="0" y="0"/>
          <a:ext cx="0" cy="0"/>
          <a:chOff x="0" y="0"/>
          <a:chExt cx="0" cy="0"/>
        </a:xfrm>
      </p:grpSpPr>
      <p:pic>
        <p:nvPicPr>
          <p:cNvPr id="109" name="Google Shape;109;p16"/>
          <p:cNvPicPr preferRelativeResize="0"/>
          <p:nvPr/>
        </p:nvPicPr>
        <p:blipFill>
          <a:blip r:embed="rId3">
            <a:alphaModFix/>
          </a:blip>
          <a:stretch>
            <a:fillRect/>
          </a:stretch>
        </p:blipFill>
        <p:spPr>
          <a:xfrm>
            <a:off x="0" y="38100"/>
            <a:ext cx="9144000" cy="6819899"/>
          </a:xfrm>
          <a:prstGeom prst="rect">
            <a:avLst/>
          </a:prstGeom>
          <a:noFill/>
          <a:ln>
            <a:noFill/>
          </a:ln>
        </p:spPr>
      </p:pic>
      <p:pic>
        <p:nvPicPr>
          <p:cNvPr id="110" name="Google Shape;110;p16"/>
          <p:cNvPicPr preferRelativeResize="0"/>
          <p:nvPr/>
        </p:nvPicPr>
        <p:blipFill>
          <a:blip r:embed="rId4">
            <a:alphaModFix/>
          </a:blip>
          <a:stretch>
            <a:fillRect/>
          </a:stretch>
        </p:blipFill>
        <p:spPr>
          <a:xfrm>
            <a:off x="0" y="1547391"/>
            <a:ext cx="9144000" cy="51434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4" name="Shape 114"/>
        <p:cNvGrpSpPr/>
        <p:nvPr/>
      </p:nvGrpSpPr>
      <p:grpSpPr>
        <a:xfrm>
          <a:off x="0" y="0"/>
          <a:ext cx="0" cy="0"/>
          <a:chOff x="0" y="0"/>
          <a:chExt cx="0" cy="0"/>
        </a:xfrm>
      </p:grpSpPr>
      <p:pic>
        <p:nvPicPr>
          <p:cNvPr id="115" name="Google Shape;115;p17"/>
          <p:cNvPicPr preferRelativeResize="0"/>
          <p:nvPr/>
        </p:nvPicPr>
        <p:blipFill>
          <a:blip r:embed="rId3">
            <a:alphaModFix/>
          </a:blip>
          <a:stretch>
            <a:fillRect/>
          </a:stretch>
        </p:blipFill>
        <p:spPr>
          <a:xfrm>
            <a:off x="304800" y="0"/>
            <a:ext cx="838705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9" name="Shape 119"/>
        <p:cNvGrpSpPr/>
        <p:nvPr/>
      </p:nvGrpSpPr>
      <p:grpSpPr>
        <a:xfrm>
          <a:off x="0" y="0"/>
          <a:ext cx="0" cy="0"/>
          <a:chOff x="0" y="0"/>
          <a:chExt cx="0" cy="0"/>
        </a:xfrm>
      </p:grpSpPr>
      <p:sp>
        <p:nvSpPr>
          <p:cNvPr id="120" name="Google Shape;120;p18"/>
          <p:cNvSpPr txBox="1"/>
          <p:nvPr/>
        </p:nvSpPr>
        <p:spPr>
          <a:xfrm>
            <a:off x="470925" y="257050"/>
            <a:ext cx="8153100" cy="22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latin typeface="Verdana"/>
                <a:ea typeface="Verdana"/>
                <a:cs typeface="Verdana"/>
                <a:sym typeface="Verdana"/>
              </a:rPr>
              <a:t>Matthew 10:29 </a:t>
            </a:r>
            <a:endParaRPr sz="2400">
              <a:solidFill>
                <a:srgbClr val="FFFFFF"/>
              </a:solidFill>
              <a:latin typeface="Verdana"/>
              <a:ea typeface="Verdana"/>
              <a:cs typeface="Verdana"/>
              <a:sym typeface="Verdana"/>
            </a:endParaRPr>
          </a:p>
          <a:p>
            <a:pPr indent="0" lvl="0" marL="0" rtl="0" algn="l">
              <a:spcBef>
                <a:spcPts val="0"/>
              </a:spcBef>
              <a:spcAft>
                <a:spcPts val="0"/>
              </a:spcAft>
              <a:buNone/>
            </a:pPr>
            <a:r>
              <a:rPr lang="en-US" sz="2400">
                <a:solidFill>
                  <a:srgbClr val="FFFFFF"/>
                </a:solidFill>
                <a:latin typeface="Verdana"/>
                <a:ea typeface="Verdana"/>
                <a:cs typeface="Verdana"/>
                <a:sym typeface="Verdana"/>
              </a:rPr>
              <a:t>Are not two sparrows sold for a cent? And yet not one of them will fall to the ground apart from your Father. 30 But the very hairs of your head are all numbered. 31 So do not fear; you are more valuable than many sparrows.</a:t>
            </a:r>
            <a:endParaRPr sz="2400">
              <a:solidFill>
                <a:srgbClr val="FFFFFF"/>
              </a:solidFill>
              <a:latin typeface="Verdana"/>
              <a:ea typeface="Verdana"/>
              <a:cs typeface="Verdana"/>
              <a:sym typeface="Verdana"/>
            </a:endParaRPr>
          </a:p>
        </p:txBody>
      </p:sp>
      <p:sp>
        <p:nvSpPr>
          <p:cNvPr id="121" name="Google Shape;121;p18"/>
          <p:cNvSpPr txBox="1"/>
          <p:nvPr/>
        </p:nvSpPr>
        <p:spPr>
          <a:xfrm>
            <a:off x="638025" y="2879575"/>
            <a:ext cx="8153100" cy="173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a:solidFill>
                  <a:srgbClr val="FFFFFF"/>
                </a:solidFill>
                <a:latin typeface="Verdana"/>
                <a:ea typeface="Verdana"/>
                <a:cs typeface="Verdana"/>
                <a:sym typeface="Verdana"/>
              </a:rPr>
              <a:t>Jeremiah 32:17</a:t>
            </a:r>
            <a:endParaRPr sz="2400">
              <a:solidFill>
                <a:srgbClr val="FFFFFF"/>
              </a:solidFill>
              <a:latin typeface="Verdana"/>
              <a:ea typeface="Verdana"/>
              <a:cs typeface="Verdana"/>
              <a:sym typeface="Verdana"/>
            </a:endParaRPr>
          </a:p>
          <a:p>
            <a:pPr indent="0" lvl="0" marL="0" rtl="0" algn="r">
              <a:spcBef>
                <a:spcPts val="0"/>
              </a:spcBef>
              <a:spcAft>
                <a:spcPts val="0"/>
              </a:spcAft>
              <a:buNone/>
            </a:pPr>
            <a:r>
              <a:rPr lang="en-US" sz="2400">
                <a:solidFill>
                  <a:srgbClr val="FFFFFF"/>
                </a:solidFill>
                <a:latin typeface="Verdana"/>
                <a:ea typeface="Verdana"/>
                <a:cs typeface="Verdana"/>
                <a:sym typeface="Verdana"/>
              </a:rPr>
              <a:t>Ah Lord GOD! Behold, You have made the heavens and the earth by Your great power and by Your outstretched arm! Nothing is too difficult for You</a:t>
            </a:r>
            <a:endParaRPr sz="2400">
              <a:solidFill>
                <a:srgbClr val="FFFFFF"/>
              </a:solidFill>
              <a:latin typeface="Verdana"/>
              <a:ea typeface="Verdana"/>
              <a:cs typeface="Verdana"/>
              <a:sym typeface="Verdana"/>
            </a:endParaRPr>
          </a:p>
        </p:txBody>
      </p:sp>
      <p:sp>
        <p:nvSpPr>
          <p:cNvPr id="122" name="Google Shape;122;p18"/>
          <p:cNvSpPr txBox="1"/>
          <p:nvPr/>
        </p:nvSpPr>
        <p:spPr>
          <a:xfrm>
            <a:off x="-75" y="5317975"/>
            <a:ext cx="9144000" cy="9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Genesis 18:14  Is anything too difficult for the Lord? </a:t>
            </a:r>
            <a:endParaRPr sz="2400">
              <a:solidFill>
                <a:srgbClr val="FFFFFF"/>
              </a:solidFill>
              <a:latin typeface="Verdana"/>
              <a:ea typeface="Verdana"/>
              <a:cs typeface="Verdana"/>
              <a:sym typeface="Verdana"/>
            </a:endParaRPr>
          </a:p>
          <a:p>
            <a:pPr indent="0" lvl="0" marL="0" rtl="0" algn="r">
              <a:spcBef>
                <a:spcPts val="0"/>
              </a:spcBef>
              <a:spcAft>
                <a:spcPts val="0"/>
              </a:spcAft>
              <a:buNone/>
            </a:pPr>
            <a:r>
              <a:t/>
            </a:r>
            <a:endParaRPr sz="24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6" name="Shape 126"/>
        <p:cNvGrpSpPr/>
        <p:nvPr/>
      </p:nvGrpSpPr>
      <p:grpSpPr>
        <a:xfrm>
          <a:off x="0" y="0"/>
          <a:ext cx="0" cy="0"/>
          <a:chOff x="0" y="0"/>
          <a:chExt cx="0" cy="0"/>
        </a:xfrm>
      </p:grpSpPr>
      <p:sp>
        <p:nvSpPr>
          <p:cNvPr id="127" name="Google Shape;127;p19"/>
          <p:cNvSpPr txBox="1"/>
          <p:nvPr/>
        </p:nvSpPr>
        <p:spPr>
          <a:xfrm>
            <a:off x="470925" y="257050"/>
            <a:ext cx="8153100" cy="228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Psalm 8:3–4</a:t>
            </a:r>
            <a:endParaRPr sz="2400">
              <a:solidFill>
                <a:srgbClr val="FFFFFF"/>
              </a:solidFill>
              <a:latin typeface="Verdana"/>
              <a:ea typeface="Verdana"/>
              <a:cs typeface="Verdana"/>
              <a:sym typeface="Verdana"/>
            </a:endParaRPr>
          </a:p>
          <a:p>
            <a:pPr indent="0" lvl="0" marL="0" rtl="0" algn="r">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When I look at your heavens, the work of your fingers, the moon and the stars, which you have set in place, what is man that you are mindful of him, and the son of man that you care for him? </a:t>
            </a:r>
            <a:endParaRPr sz="2400">
              <a:solidFill>
                <a:srgbClr val="FFFFFF"/>
              </a:solidFill>
              <a:latin typeface="Verdana"/>
              <a:ea typeface="Verdana"/>
              <a:cs typeface="Verdana"/>
              <a:sym typeface="Verdana"/>
            </a:endParaRPr>
          </a:p>
          <a:p>
            <a:pPr indent="0" lvl="0" marL="0" rtl="0" algn="r">
              <a:spcBef>
                <a:spcPts val="0"/>
              </a:spcBef>
              <a:spcAft>
                <a:spcPts val="0"/>
              </a:spcAft>
              <a:buNone/>
            </a:pPr>
            <a:r>
              <a:t/>
            </a:r>
            <a:endParaRPr sz="2400">
              <a:solidFill>
                <a:srgbClr val="FFFFFF"/>
              </a:solidFill>
              <a:latin typeface="Verdana"/>
              <a:ea typeface="Verdana"/>
              <a:cs typeface="Verdana"/>
              <a:sym typeface="Verdana"/>
            </a:endParaRPr>
          </a:p>
        </p:txBody>
      </p:sp>
      <p:sp>
        <p:nvSpPr>
          <p:cNvPr id="128" name="Google Shape;128;p19"/>
          <p:cNvSpPr txBox="1"/>
          <p:nvPr/>
        </p:nvSpPr>
        <p:spPr>
          <a:xfrm>
            <a:off x="257025" y="2422375"/>
            <a:ext cx="8153100" cy="15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Psalm 147:5</a:t>
            </a:r>
            <a:endParaRPr sz="2400">
              <a:solidFill>
                <a:srgbClr val="FFFFFF"/>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Great is our Lord, and abundant in power; his understanding is beyond measure.</a:t>
            </a:r>
            <a:endParaRPr sz="2400">
              <a:solidFill>
                <a:srgbClr val="FFFFFF"/>
              </a:solidFill>
              <a:latin typeface="Verdana"/>
              <a:ea typeface="Verdana"/>
              <a:cs typeface="Verdana"/>
              <a:sym typeface="Verdana"/>
            </a:endParaRPr>
          </a:p>
          <a:p>
            <a:pPr indent="0" lvl="0" marL="0" rtl="0" algn="l">
              <a:spcBef>
                <a:spcPts val="0"/>
              </a:spcBef>
              <a:spcAft>
                <a:spcPts val="0"/>
              </a:spcAft>
              <a:buNone/>
            </a:pPr>
            <a:r>
              <a:t/>
            </a:r>
            <a:endParaRPr sz="2400">
              <a:solidFill>
                <a:srgbClr val="FFFFFF"/>
              </a:solidFill>
              <a:latin typeface="Verdana"/>
              <a:ea typeface="Verdana"/>
              <a:cs typeface="Verdana"/>
              <a:sym typeface="Verdana"/>
            </a:endParaRPr>
          </a:p>
        </p:txBody>
      </p:sp>
      <p:sp>
        <p:nvSpPr>
          <p:cNvPr id="129" name="Google Shape;129;p19"/>
          <p:cNvSpPr txBox="1"/>
          <p:nvPr/>
        </p:nvSpPr>
        <p:spPr>
          <a:xfrm>
            <a:off x="-75" y="4022575"/>
            <a:ext cx="9144000" cy="9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Verdana"/>
                <a:ea typeface="Verdana"/>
                <a:cs typeface="Verdana"/>
                <a:sym typeface="Verdana"/>
              </a:rPr>
              <a:t>Jeremiah 32:27 Behold, I am the LORD, the God of all flesh. Is anything too difficult for Me? </a:t>
            </a:r>
            <a:r>
              <a:rPr lang="en-US" sz="2400">
                <a:solidFill>
                  <a:srgbClr val="FFFFFF"/>
                </a:solidFill>
                <a:latin typeface="Verdana"/>
                <a:ea typeface="Verdana"/>
                <a:cs typeface="Verdana"/>
                <a:sym typeface="Verdana"/>
              </a:rPr>
              <a:t> </a:t>
            </a:r>
            <a:endParaRPr sz="2400">
              <a:solidFill>
                <a:srgbClr val="FFFFFF"/>
              </a:solidFill>
              <a:latin typeface="Verdana"/>
              <a:ea typeface="Verdana"/>
              <a:cs typeface="Verdana"/>
              <a:sym typeface="Verdana"/>
            </a:endParaRPr>
          </a:p>
          <a:p>
            <a:pPr indent="0" lvl="0" marL="0" rtl="0" algn="r">
              <a:spcBef>
                <a:spcPts val="0"/>
              </a:spcBef>
              <a:spcAft>
                <a:spcPts val="0"/>
              </a:spcAft>
              <a:buNone/>
            </a:pPr>
            <a:r>
              <a:t/>
            </a:r>
            <a:endParaRPr sz="24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3" name="Shape 133"/>
        <p:cNvGrpSpPr/>
        <p:nvPr/>
      </p:nvGrpSpPr>
      <p:grpSpPr>
        <a:xfrm>
          <a:off x="0" y="0"/>
          <a:ext cx="0" cy="0"/>
          <a:chOff x="0" y="0"/>
          <a:chExt cx="0" cy="0"/>
        </a:xfrm>
      </p:grpSpPr>
      <p:sp>
        <p:nvSpPr>
          <p:cNvPr id="134" name="Google Shape;134;p20"/>
          <p:cNvSpPr txBox="1"/>
          <p:nvPr/>
        </p:nvSpPr>
        <p:spPr>
          <a:xfrm>
            <a:off x="0" y="1476250"/>
            <a:ext cx="9144000" cy="3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solidFill>
                  <a:srgbClr val="FFFFFF"/>
                </a:solidFill>
                <a:latin typeface="Verdana"/>
                <a:ea typeface="Verdana"/>
                <a:cs typeface="Verdana"/>
                <a:sym typeface="Verdana"/>
              </a:rPr>
              <a:t>Revelation Chapter 2 and 3</a:t>
            </a:r>
            <a:endParaRPr sz="4800">
              <a:solidFill>
                <a:srgbClr val="FFFFFF"/>
              </a:solidFill>
              <a:latin typeface="Verdana"/>
              <a:ea typeface="Verdana"/>
              <a:cs typeface="Verdana"/>
              <a:sym typeface="Verdana"/>
            </a:endParaRPr>
          </a:p>
          <a:p>
            <a:pPr indent="0" lvl="0" marL="0" rtl="0" algn="ctr">
              <a:spcBef>
                <a:spcPts val="0"/>
              </a:spcBef>
              <a:spcAft>
                <a:spcPts val="0"/>
              </a:spcAft>
              <a:buNone/>
            </a:pPr>
            <a:r>
              <a:t/>
            </a:r>
            <a:endParaRPr sz="4800">
              <a:solidFill>
                <a:srgbClr val="FFFFFF"/>
              </a:solidFill>
              <a:latin typeface="Verdana"/>
              <a:ea typeface="Verdana"/>
              <a:cs typeface="Verdana"/>
              <a:sym typeface="Verdana"/>
            </a:endParaRPr>
          </a:p>
          <a:p>
            <a:pPr indent="0" lvl="0" marL="0" rtl="0" algn="ctr">
              <a:spcBef>
                <a:spcPts val="0"/>
              </a:spcBef>
              <a:spcAft>
                <a:spcPts val="0"/>
              </a:spcAft>
              <a:buNone/>
            </a:pPr>
            <a:r>
              <a:rPr lang="en-US" sz="4800">
                <a:solidFill>
                  <a:srgbClr val="FFFFFF"/>
                </a:solidFill>
                <a:latin typeface="Verdana"/>
                <a:ea typeface="Verdana"/>
                <a:cs typeface="Verdana"/>
                <a:sym typeface="Verdana"/>
              </a:rPr>
              <a:t>“</a:t>
            </a:r>
            <a:r>
              <a:rPr b="1" lang="en-US" sz="4800">
                <a:solidFill>
                  <a:srgbClr val="FFFFFF"/>
                </a:solidFill>
                <a:latin typeface="Verdana"/>
                <a:ea typeface="Verdana"/>
                <a:cs typeface="Verdana"/>
                <a:sym typeface="Verdana"/>
              </a:rPr>
              <a:t>I know your deeds</a:t>
            </a:r>
            <a:r>
              <a:rPr lang="en-US" sz="4800">
                <a:solidFill>
                  <a:srgbClr val="FFFFFF"/>
                </a:solidFill>
                <a:latin typeface="Verdana"/>
                <a:ea typeface="Verdana"/>
                <a:cs typeface="Verdana"/>
                <a:sym typeface="Verdana"/>
              </a:rPr>
              <a:t>”</a:t>
            </a:r>
            <a:endParaRPr sz="4800">
              <a:solidFill>
                <a:srgbClr val="FFFFFF"/>
              </a:solidFill>
              <a:latin typeface="Verdana"/>
              <a:ea typeface="Verdana"/>
              <a:cs typeface="Verdana"/>
              <a:sym typeface="Verdana"/>
            </a:endParaRPr>
          </a:p>
          <a:p>
            <a:pPr indent="0" lvl="0" marL="0" rtl="0" algn="r">
              <a:spcBef>
                <a:spcPts val="0"/>
              </a:spcBef>
              <a:spcAft>
                <a:spcPts val="0"/>
              </a:spcAft>
              <a:buNone/>
            </a:pPr>
            <a:r>
              <a:t/>
            </a:r>
            <a:endParaRPr sz="4800">
              <a:solidFill>
                <a:srgbClr val="FFFFFF"/>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8" name="Shape 138"/>
        <p:cNvGrpSpPr/>
        <p:nvPr/>
      </p:nvGrpSpPr>
      <p:grpSpPr>
        <a:xfrm>
          <a:off x="0" y="0"/>
          <a:ext cx="0" cy="0"/>
          <a:chOff x="0" y="0"/>
          <a:chExt cx="0" cy="0"/>
        </a:xfrm>
      </p:grpSpPr>
      <p:sp>
        <p:nvSpPr>
          <p:cNvPr id="139" name="Google Shape;139;p21"/>
          <p:cNvSpPr txBox="1"/>
          <p:nvPr/>
        </p:nvSpPr>
        <p:spPr>
          <a:xfrm>
            <a:off x="132450" y="778525"/>
            <a:ext cx="9011400" cy="471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FFFFFF"/>
              </a:solidFill>
              <a:latin typeface="Verdana"/>
              <a:ea typeface="Verdana"/>
              <a:cs typeface="Verdana"/>
              <a:sym typeface="Verdana"/>
            </a:endParaRPr>
          </a:p>
          <a:p>
            <a:pPr indent="0" lvl="0" marL="0" rtl="0" algn="ctr">
              <a:spcBef>
                <a:spcPts val="0"/>
              </a:spcBef>
              <a:spcAft>
                <a:spcPts val="0"/>
              </a:spcAft>
              <a:buNone/>
            </a:pPr>
            <a:r>
              <a:rPr b="1" lang="en-US" sz="4800">
                <a:solidFill>
                  <a:srgbClr val="FFFFFF"/>
                </a:solidFill>
                <a:latin typeface="Verdana"/>
                <a:ea typeface="Verdana"/>
                <a:cs typeface="Verdana"/>
                <a:sym typeface="Verdana"/>
              </a:rPr>
              <a:t>1 Thessalonians 5:9-11</a:t>
            </a:r>
            <a:r>
              <a:rPr lang="en-US" sz="2400">
                <a:solidFill>
                  <a:srgbClr val="FFFFFF"/>
                </a:solidFill>
                <a:latin typeface="Verdana"/>
                <a:ea typeface="Verdana"/>
                <a:cs typeface="Verdana"/>
                <a:sym typeface="Verdana"/>
              </a:rPr>
              <a:t> </a:t>
            </a:r>
            <a:endParaRPr sz="2400">
              <a:solidFill>
                <a:srgbClr val="FFFFFF"/>
              </a:solidFill>
              <a:latin typeface="Verdana"/>
              <a:ea typeface="Verdana"/>
              <a:cs typeface="Verdana"/>
              <a:sym typeface="Verdana"/>
            </a:endParaRPr>
          </a:p>
          <a:p>
            <a:pPr indent="0" lvl="0" marL="0" rtl="0" algn="ctr">
              <a:spcBef>
                <a:spcPts val="0"/>
              </a:spcBef>
              <a:spcAft>
                <a:spcPts val="0"/>
              </a:spcAft>
              <a:buNone/>
            </a:pPr>
            <a:r>
              <a:t/>
            </a:r>
            <a:endParaRPr sz="2400">
              <a:solidFill>
                <a:srgbClr val="FFFFFF"/>
              </a:solidFill>
              <a:latin typeface="Verdana"/>
              <a:ea typeface="Verdana"/>
              <a:cs typeface="Verdana"/>
              <a:sym typeface="Verdana"/>
            </a:endParaRPr>
          </a:p>
          <a:p>
            <a:pPr indent="0" lvl="0" marL="0" rtl="0" algn="l">
              <a:spcBef>
                <a:spcPts val="0"/>
              </a:spcBef>
              <a:spcAft>
                <a:spcPts val="0"/>
              </a:spcAft>
              <a:buNone/>
            </a:pPr>
            <a:r>
              <a:rPr lang="en-US" sz="3000">
                <a:solidFill>
                  <a:srgbClr val="FFFFFF"/>
                </a:solidFill>
                <a:latin typeface="Verdana"/>
                <a:ea typeface="Verdana"/>
                <a:cs typeface="Verdana"/>
                <a:sym typeface="Verdana"/>
              </a:rPr>
              <a:t>For God has not destined us for wrath, but for obtaining salvation through our Lord Jesus Christ, who died for us, so that whether we are awake or asleep, we will live together with Him. Therefore </a:t>
            </a:r>
            <a:r>
              <a:rPr b="1" lang="en-US" sz="3000" u="sng">
                <a:solidFill>
                  <a:srgbClr val="FFFFFF"/>
                </a:solidFill>
                <a:latin typeface="Verdana"/>
                <a:ea typeface="Verdana"/>
                <a:cs typeface="Verdana"/>
                <a:sym typeface="Verdana"/>
              </a:rPr>
              <a:t>encourage one another</a:t>
            </a:r>
            <a:r>
              <a:rPr lang="en-US" sz="3000">
                <a:solidFill>
                  <a:srgbClr val="FFFFFF"/>
                </a:solidFill>
                <a:latin typeface="Verdana"/>
                <a:ea typeface="Verdana"/>
                <a:cs typeface="Verdana"/>
                <a:sym typeface="Verdana"/>
              </a:rPr>
              <a:t> and build up one another, just as you also are doing.</a:t>
            </a:r>
            <a:endParaRPr sz="3000">
              <a:solidFill>
                <a:srgbClr val="FFFFFF"/>
              </a:solidFill>
              <a:latin typeface="Verdana"/>
              <a:ea typeface="Verdana"/>
              <a:cs typeface="Verdana"/>
              <a:sym typeface="Verdana"/>
            </a:endParaRPr>
          </a:p>
          <a:p>
            <a:pPr indent="0" lvl="0" marL="0" rtl="0" algn="ctr">
              <a:spcBef>
                <a:spcPts val="0"/>
              </a:spcBef>
              <a:spcAft>
                <a:spcPts val="0"/>
              </a:spcAft>
              <a:buNone/>
            </a:pPr>
            <a:r>
              <a:t/>
            </a:r>
            <a:endParaRPr sz="2400">
              <a:solidFill>
                <a:srgbClr val="FFFFFF"/>
              </a:solidFill>
              <a:latin typeface="Verdana"/>
              <a:ea typeface="Verdana"/>
              <a:cs typeface="Verdana"/>
              <a:sym typeface="Verdana"/>
            </a:endParaRPr>
          </a:p>
          <a:p>
            <a:pPr indent="0" lvl="0" marL="0" rtl="0" algn="ctr">
              <a:spcBef>
                <a:spcPts val="0"/>
              </a:spcBef>
              <a:spcAft>
                <a:spcPts val="0"/>
              </a:spcAft>
              <a:buNone/>
            </a:pPr>
            <a:r>
              <a:t/>
            </a:r>
            <a:endParaRPr sz="2400">
              <a:solidFill>
                <a:srgbClr val="FFFFFF"/>
              </a:solidFill>
              <a:latin typeface="Verdana"/>
              <a:ea typeface="Verdana"/>
              <a:cs typeface="Verdana"/>
              <a:sym typeface="Verdana"/>
            </a:endParaRPr>
          </a:p>
          <a:p>
            <a:pPr indent="0" lvl="0" marL="0" rtl="0" algn="ctr">
              <a:spcBef>
                <a:spcPts val="0"/>
              </a:spcBef>
              <a:spcAft>
                <a:spcPts val="0"/>
              </a:spcAft>
              <a:buNone/>
            </a:pPr>
            <a:r>
              <a:t/>
            </a:r>
            <a:endParaRPr sz="2400">
              <a:solidFill>
                <a:srgbClr val="FFFFFF"/>
              </a:solidFill>
              <a:latin typeface="Verdana"/>
              <a:ea typeface="Verdana"/>
              <a:cs typeface="Verdana"/>
              <a:sym typeface="Verdana"/>
            </a:endParaRPr>
          </a:p>
          <a:p>
            <a:pPr indent="0" lvl="0" marL="0" rtl="0" algn="r">
              <a:spcBef>
                <a:spcPts val="0"/>
              </a:spcBef>
              <a:spcAft>
                <a:spcPts val="0"/>
              </a:spcAft>
              <a:buNone/>
            </a:pPr>
            <a:r>
              <a:t/>
            </a:r>
            <a:endParaRPr sz="2400">
              <a:solidFill>
                <a:srgbClr val="FFFFF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a:blip r:embed="rId3">
            <a:alphaModFix/>
          </a:blip>
          <a:stretch>
            <a:fillRect/>
          </a:stretch>
        </p:blipFill>
        <p:spPr>
          <a:xfrm>
            <a:off x="0" y="762000"/>
            <a:ext cx="9143998" cy="6094831"/>
          </a:xfrm>
          <a:prstGeom prst="rect">
            <a:avLst/>
          </a:prstGeom>
          <a:noFill/>
          <a:ln>
            <a:noFill/>
          </a:ln>
        </p:spPr>
      </p:pic>
      <p:sp>
        <p:nvSpPr>
          <p:cNvPr id="48" name="Google Shape;48;p8"/>
          <p:cNvSpPr txBox="1"/>
          <p:nvPr/>
        </p:nvSpPr>
        <p:spPr>
          <a:xfrm>
            <a:off x="-150" y="391300"/>
            <a:ext cx="9144000" cy="292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9600">
                <a:solidFill>
                  <a:srgbClr val="FFFBF0"/>
                </a:solidFill>
                <a:latin typeface="Verdana"/>
                <a:ea typeface="Verdana"/>
                <a:cs typeface="Verdana"/>
                <a:sym typeface="Verdana"/>
              </a:rPr>
              <a:t>Luke 15:1-10</a:t>
            </a:r>
            <a:endParaRPr sz="9600">
              <a:solidFill>
                <a:srgbClr val="FFFBF0"/>
              </a:solidFill>
              <a:latin typeface="Verdana"/>
              <a:ea typeface="Verdana"/>
              <a:cs typeface="Verdana"/>
              <a:sym typeface="Verdana"/>
            </a:endParaRPr>
          </a:p>
        </p:txBody>
      </p:sp>
    </p:spTree>
  </p:cSld>
  <p:clrMapOvr>
    <a:masterClrMapping/>
  </p:clrMapOvr>
  <mc:AlternateContent>
    <mc:Choice Requires="p14">
      <p:transition spd="slow" p14:dur="16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9"/>
          <p:cNvPicPr preferRelativeResize="0"/>
          <p:nvPr/>
        </p:nvPicPr>
        <p:blipFill>
          <a:blip r:embed="rId3">
            <a:alphaModFix/>
          </a:blip>
          <a:stretch>
            <a:fillRect/>
          </a:stretch>
        </p:blipFill>
        <p:spPr>
          <a:xfrm>
            <a:off x="0" y="-21675"/>
            <a:ext cx="9143999" cy="5872448"/>
          </a:xfrm>
          <a:prstGeom prst="rect">
            <a:avLst/>
          </a:prstGeom>
          <a:noFill/>
          <a:ln>
            <a:noFill/>
          </a:ln>
        </p:spPr>
      </p:pic>
      <p:sp>
        <p:nvSpPr>
          <p:cNvPr id="55" name="Google Shape;55;p9"/>
          <p:cNvSpPr/>
          <p:nvPr/>
        </p:nvSpPr>
        <p:spPr>
          <a:xfrm>
            <a:off x="295175" y="186425"/>
            <a:ext cx="5270143" cy="958799"/>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The Shepherd:</a:t>
            </a:r>
          </a:p>
        </p:txBody>
      </p:sp>
      <p:sp>
        <p:nvSpPr>
          <p:cNvPr id="56" name="Google Shape;56;p9"/>
          <p:cNvSpPr/>
          <p:nvPr/>
        </p:nvSpPr>
        <p:spPr>
          <a:xfrm>
            <a:off x="2131375" y="1344225"/>
            <a:ext cx="3879483" cy="652500"/>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Made a plan</a:t>
            </a:r>
          </a:p>
        </p:txBody>
      </p:sp>
      <p:sp>
        <p:nvSpPr>
          <p:cNvPr id="57" name="Google Shape;57;p9"/>
          <p:cNvSpPr/>
          <p:nvPr/>
        </p:nvSpPr>
        <p:spPr>
          <a:xfrm>
            <a:off x="3883975" y="2258625"/>
            <a:ext cx="5110354" cy="527567"/>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Made some risk</a:t>
            </a:r>
          </a:p>
        </p:txBody>
      </p:sp>
      <p:sp>
        <p:nvSpPr>
          <p:cNvPr id="58" name="Google Shape;58;p9"/>
          <p:cNvSpPr/>
          <p:nvPr/>
        </p:nvSpPr>
        <p:spPr>
          <a:xfrm>
            <a:off x="226375" y="3173025"/>
            <a:ext cx="7307411" cy="655895"/>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Rejoiced at the rescue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0"/>
          <p:cNvPicPr preferRelativeResize="0"/>
          <p:nvPr/>
        </p:nvPicPr>
        <p:blipFill>
          <a:blip r:embed="rId3">
            <a:alphaModFix/>
          </a:blip>
          <a:stretch>
            <a:fillRect/>
          </a:stretch>
        </p:blipFill>
        <p:spPr>
          <a:xfrm>
            <a:off x="0" y="3886200"/>
            <a:ext cx="9144003" cy="2960399"/>
          </a:xfrm>
          <a:prstGeom prst="rect">
            <a:avLst/>
          </a:prstGeom>
          <a:noFill/>
          <a:ln>
            <a:noFill/>
          </a:ln>
        </p:spPr>
      </p:pic>
      <p:sp>
        <p:nvSpPr>
          <p:cNvPr id="65" name="Google Shape;65;p10"/>
          <p:cNvSpPr txBox="1"/>
          <p:nvPr/>
        </p:nvSpPr>
        <p:spPr>
          <a:xfrm>
            <a:off x="133175" y="-5925"/>
            <a:ext cx="8842200" cy="3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Verdana"/>
                <a:ea typeface="Verdana"/>
                <a:cs typeface="Verdana"/>
                <a:sym typeface="Verdana"/>
              </a:rPr>
              <a:t>Isaiah 53:10 </a:t>
            </a:r>
            <a:endParaRPr sz="3000">
              <a:solidFill>
                <a:srgbClr val="FFFFFF"/>
              </a:solidFill>
              <a:latin typeface="Verdana"/>
              <a:ea typeface="Verdana"/>
              <a:cs typeface="Verdana"/>
              <a:sym typeface="Verdana"/>
            </a:endParaRPr>
          </a:p>
          <a:p>
            <a:pPr indent="0" lvl="0" marL="0" rtl="0" algn="l">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rPr lang="en-US" sz="3000">
                <a:solidFill>
                  <a:srgbClr val="FFFFFF"/>
                </a:solidFill>
                <a:latin typeface="Verdana"/>
                <a:ea typeface="Verdana"/>
                <a:cs typeface="Verdana"/>
                <a:sym typeface="Verdana"/>
              </a:rPr>
              <a:t>But the Lord was pleased To crush Him, putting Him to grief; If He would render Himself as a guilt offering, He will see His offspring, He will prolong His days, And the good pleasure of the Lord will prosper in His hand.</a:t>
            </a:r>
            <a:endParaRPr sz="3000">
              <a:solidFill>
                <a:srgbClr val="FFFFFF"/>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1"/>
          <p:cNvSpPr txBox="1"/>
          <p:nvPr/>
        </p:nvSpPr>
        <p:spPr>
          <a:xfrm>
            <a:off x="152400" y="-5925"/>
            <a:ext cx="8823000" cy="3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rPr lang="en-US" sz="3000">
                <a:solidFill>
                  <a:srgbClr val="FFFFFF"/>
                </a:solidFill>
                <a:latin typeface="Verdana"/>
                <a:ea typeface="Verdana"/>
                <a:cs typeface="Verdana"/>
                <a:sym typeface="Verdana"/>
              </a:rPr>
              <a:t>Rejoice with me, </a:t>
            </a:r>
            <a:endParaRPr sz="3000">
              <a:solidFill>
                <a:srgbClr val="FFFFFF"/>
              </a:solidFill>
              <a:latin typeface="Verdana"/>
              <a:ea typeface="Verdana"/>
              <a:cs typeface="Verdana"/>
              <a:sym typeface="Verdana"/>
            </a:endParaRPr>
          </a:p>
          <a:p>
            <a:pPr indent="0" lvl="0" marL="0" rtl="0" algn="l">
              <a:spcBef>
                <a:spcPts val="0"/>
              </a:spcBef>
              <a:spcAft>
                <a:spcPts val="0"/>
              </a:spcAft>
              <a:buNone/>
            </a:pPr>
            <a:r>
              <a:rPr lang="en-US" sz="3000">
                <a:solidFill>
                  <a:srgbClr val="FFFFFF"/>
                </a:solidFill>
                <a:latin typeface="Verdana"/>
                <a:ea typeface="Verdana"/>
                <a:cs typeface="Verdana"/>
                <a:sym typeface="Verdana"/>
              </a:rPr>
              <a:t>for I have found my sheep which was lost!</a:t>
            </a:r>
            <a:r>
              <a:rPr lang="en-US" sz="3000">
                <a:solidFill>
                  <a:srgbClr val="FFFFFF"/>
                </a:solidFill>
                <a:latin typeface="Verdana"/>
                <a:ea typeface="Verdana"/>
                <a:cs typeface="Verdana"/>
                <a:sym typeface="Verdana"/>
              </a:rPr>
              <a:t>.</a:t>
            </a:r>
            <a:endParaRPr sz="3000">
              <a:solidFill>
                <a:srgbClr val="FFFFFF"/>
              </a:solidFill>
              <a:latin typeface="Verdana"/>
              <a:ea typeface="Verdana"/>
              <a:cs typeface="Verdana"/>
              <a:sym typeface="Verdana"/>
            </a:endParaRPr>
          </a:p>
        </p:txBody>
      </p:sp>
      <p:pic>
        <p:nvPicPr>
          <p:cNvPr id="72" name="Google Shape;72;p11"/>
          <p:cNvPicPr preferRelativeResize="0"/>
          <p:nvPr/>
        </p:nvPicPr>
        <p:blipFill>
          <a:blip r:embed="rId3">
            <a:alphaModFix/>
          </a:blip>
          <a:stretch>
            <a:fillRect/>
          </a:stretch>
        </p:blipFill>
        <p:spPr>
          <a:xfrm>
            <a:off x="1524000" y="1868000"/>
            <a:ext cx="7134176" cy="4761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2"/>
          <p:cNvPicPr preferRelativeResize="0"/>
          <p:nvPr/>
        </p:nvPicPr>
        <p:blipFill>
          <a:blip r:embed="rId3">
            <a:alphaModFix/>
          </a:blip>
          <a:stretch>
            <a:fillRect/>
          </a:stretch>
        </p:blipFill>
        <p:spPr>
          <a:xfrm flipH="1">
            <a:off x="152400" y="152400"/>
            <a:ext cx="6677025" cy="4943475"/>
          </a:xfrm>
          <a:prstGeom prst="rect">
            <a:avLst/>
          </a:prstGeom>
          <a:noFill/>
          <a:ln>
            <a:noFill/>
          </a:ln>
        </p:spPr>
      </p:pic>
      <p:pic>
        <p:nvPicPr>
          <p:cNvPr id="79" name="Google Shape;79;p12"/>
          <p:cNvPicPr preferRelativeResize="0"/>
          <p:nvPr/>
        </p:nvPicPr>
        <p:blipFill>
          <a:blip r:embed="rId4">
            <a:alphaModFix/>
          </a:blip>
          <a:stretch>
            <a:fillRect/>
          </a:stretch>
        </p:blipFill>
        <p:spPr>
          <a:xfrm>
            <a:off x="1721850" y="1486400"/>
            <a:ext cx="6377249" cy="4782925"/>
          </a:xfrm>
          <a:prstGeom prst="rect">
            <a:avLst/>
          </a:prstGeom>
          <a:noFill/>
          <a:ln>
            <a:noFill/>
          </a:ln>
        </p:spPr>
      </p:pic>
      <p:pic>
        <p:nvPicPr>
          <p:cNvPr id="80" name="Google Shape;80;p12"/>
          <p:cNvPicPr preferRelativeResize="0"/>
          <p:nvPr/>
        </p:nvPicPr>
        <p:blipFill>
          <a:blip r:embed="rId5">
            <a:alphaModFix/>
          </a:blip>
          <a:stretch>
            <a:fillRect/>
          </a:stretch>
        </p:blipFill>
        <p:spPr>
          <a:xfrm>
            <a:off x="0" y="227434"/>
            <a:ext cx="9144000" cy="6100766"/>
          </a:xfrm>
          <a:prstGeom prst="rect">
            <a:avLst/>
          </a:prstGeom>
          <a:noFill/>
          <a:ln>
            <a:noFill/>
          </a:ln>
        </p:spPr>
      </p:pic>
      <p:sp>
        <p:nvSpPr>
          <p:cNvPr id="81" name="Google Shape;81;p12"/>
          <p:cNvSpPr/>
          <p:nvPr/>
        </p:nvSpPr>
        <p:spPr>
          <a:xfrm>
            <a:off x="2001475" y="683600"/>
            <a:ext cx="6744644" cy="1069326"/>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Significant loss</a:t>
            </a:r>
          </a:p>
        </p:txBody>
      </p:sp>
      <p:sp>
        <p:nvSpPr>
          <p:cNvPr id="82" name="Google Shape;82;p12"/>
          <p:cNvSpPr/>
          <p:nvPr/>
        </p:nvSpPr>
        <p:spPr>
          <a:xfrm>
            <a:off x="576650" y="4613950"/>
            <a:ext cx="6914180" cy="1167101"/>
          </a:xfrm>
          <a:prstGeom prst="rect">
            <a:avLst/>
          </a:prstGeom>
        </p:spPr>
        <p:txBody>
          <a:bodyPr>
            <a:prstTxWarp prst="textPlain"/>
          </a:bodyPr>
          <a:lstStyle/>
          <a:p>
            <a:pPr lvl="0" algn="ctr"/>
            <a:r>
              <a:rPr b="1" i="0">
                <a:ln cap="flat" cmpd="sng" w="19050">
                  <a:solidFill>
                    <a:schemeClr val="dk1"/>
                  </a:solidFill>
                  <a:prstDash val="solid"/>
                  <a:round/>
                  <a:headEnd len="sm" w="sm" type="none"/>
                  <a:tailEnd len="sm" w="sm" type="none"/>
                </a:ln>
                <a:solidFill>
                  <a:srgbClr val="FFFFFF"/>
                </a:solidFill>
                <a:latin typeface="Verdana"/>
              </a:rPr>
              <a:t>Significant effort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6" name="Shape 86"/>
        <p:cNvGrpSpPr/>
        <p:nvPr/>
      </p:nvGrpSpPr>
      <p:grpSpPr>
        <a:xfrm>
          <a:off x="0" y="0"/>
          <a:ext cx="0" cy="0"/>
          <a:chOff x="0" y="0"/>
          <a:chExt cx="0" cy="0"/>
        </a:xfrm>
      </p:grpSpPr>
      <p:pic>
        <p:nvPicPr>
          <p:cNvPr id="87" name="Google Shape;87;p13"/>
          <p:cNvPicPr preferRelativeResize="0"/>
          <p:nvPr/>
        </p:nvPicPr>
        <p:blipFill>
          <a:blip r:embed="rId3">
            <a:alphaModFix/>
          </a:blip>
          <a:stretch>
            <a:fillRect/>
          </a:stretch>
        </p:blipFill>
        <p:spPr>
          <a:xfrm>
            <a:off x="0" y="57150"/>
            <a:ext cx="9144000" cy="5715000"/>
          </a:xfrm>
          <a:prstGeom prst="rect">
            <a:avLst/>
          </a:prstGeom>
          <a:noFill/>
          <a:ln>
            <a:noFill/>
          </a:ln>
        </p:spPr>
      </p:pic>
      <p:pic>
        <p:nvPicPr>
          <p:cNvPr id="88" name="Google Shape;88;p13"/>
          <p:cNvPicPr preferRelativeResize="0"/>
          <p:nvPr/>
        </p:nvPicPr>
        <p:blipFill>
          <a:blip r:embed="rId4">
            <a:alphaModFix/>
          </a:blip>
          <a:stretch>
            <a:fillRect/>
          </a:stretch>
        </p:blipFill>
        <p:spPr>
          <a:xfrm>
            <a:off x="629543" y="0"/>
            <a:ext cx="7884914" cy="6858000"/>
          </a:xfrm>
          <a:prstGeom prst="rect">
            <a:avLst/>
          </a:prstGeom>
          <a:noFill/>
          <a:ln>
            <a:noFill/>
          </a:ln>
        </p:spPr>
      </p:pic>
      <p:pic>
        <p:nvPicPr>
          <p:cNvPr id="89" name="Google Shape;89;p13"/>
          <p:cNvPicPr preferRelativeResize="0"/>
          <p:nvPr/>
        </p:nvPicPr>
        <p:blipFill>
          <a:blip r:embed="rId5">
            <a:alphaModFix/>
          </a:blip>
          <a:stretch>
            <a:fillRect/>
          </a:stretch>
        </p:blipFill>
        <p:spPr>
          <a:xfrm>
            <a:off x="0" y="857250"/>
            <a:ext cx="9144000" cy="5143500"/>
          </a:xfrm>
          <a:prstGeom prst="rect">
            <a:avLst/>
          </a:prstGeom>
          <a:noFill/>
          <a:ln>
            <a:noFill/>
          </a:ln>
        </p:spPr>
      </p:pic>
      <p:pic>
        <p:nvPicPr>
          <p:cNvPr id="90" name="Google Shape;90;p13"/>
          <p:cNvPicPr preferRelativeResize="0"/>
          <p:nvPr/>
        </p:nvPicPr>
        <p:blipFill>
          <a:blip r:embed="rId6">
            <a:alphaModFix/>
          </a:blip>
          <a:stretch>
            <a:fillRect/>
          </a:stretch>
        </p:blipFill>
        <p:spPr>
          <a:xfrm>
            <a:off x="1143000" y="0"/>
            <a:ext cx="6858000" cy="6858000"/>
          </a:xfrm>
          <a:prstGeom prst="rect">
            <a:avLst/>
          </a:prstGeom>
          <a:noFill/>
          <a:ln>
            <a:noFill/>
          </a:ln>
        </p:spPr>
      </p:pic>
      <p:pic>
        <p:nvPicPr>
          <p:cNvPr id="91" name="Google Shape;91;p13"/>
          <p:cNvPicPr preferRelativeResize="0"/>
          <p:nvPr/>
        </p:nvPicPr>
        <p:blipFill>
          <a:blip r:embed="rId7">
            <a:alphaModFix/>
          </a:blip>
          <a:stretch>
            <a:fillRect/>
          </a:stretch>
        </p:blipFill>
        <p:spPr>
          <a:xfrm>
            <a:off x="0" y="857250"/>
            <a:ext cx="9144000" cy="5143500"/>
          </a:xfrm>
          <a:prstGeom prst="rect">
            <a:avLst/>
          </a:prstGeom>
          <a:noFill/>
          <a:ln>
            <a:noFill/>
          </a:ln>
        </p:spPr>
      </p:pic>
      <p:pic>
        <p:nvPicPr>
          <p:cNvPr id="92" name="Google Shape;92;p13"/>
          <p:cNvPicPr preferRelativeResize="0"/>
          <p:nvPr/>
        </p:nvPicPr>
        <p:blipFill>
          <a:blip r:embed="rId8">
            <a:alphaModFix/>
          </a:blip>
          <a:stretch>
            <a:fillRect/>
          </a:stretch>
        </p:blipFill>
        <p:spPr>
          <a:xfrm>
            <a:off x="920267" y="838200"/>
            <a:ext cx="7033834" cy="571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6" name="Shape 96"/>
        <p:cNvGrpSpPr/>
        <p:nvPr/>
      </p:nvGrpSpPr>
      <p:grpSpPr>
        <a:xfrm>
          <a:off x="0" y="0"/>
          <a:ext cx="0" cy="0"/>
          <a:chOff x="0" y="0"/>
          <a:chExt cx="0" cy="0"/>
        </a:xfrm>
      </p:grpSpPr>
      <p:sp>
        <p:nvSpPr>
          <p:cNvPr id="97" name="Google Shape;97;p14"/>
          <p:cNvSpPr txBox="1"/>
          <p:nvPr/>
        </p:nvSpPr>
        <p:spPr>
          <a:xfrm>
            <a:off x="-150" y="5809850"/>
            <a:ext cx="9144000" cy="93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000">
                <a:solidFill>
                  <a:srgbClr val="FFFBF0"/>
                </a:solidFill>
                <a:latin typeface="Verdana"/>
                <a:ea typeface="Verdana"/>
                <a:cs typeface="Verdana"/>
                <a:sym typeface="Verdana"/>
              </a:rPr>
              <a:t>1,000,000,000,000,000,000,000,000</a:t>
            </a:r>
            <a:endParaRPr sz="3000">
              <a:solidFill>
                <a:srgbClr val="FFFBF0"/>
              </a:solidFill>
              <a:latin typeface="Verdana"/>
              <a:ea typeface="Verdana"/>
              <a:cs typeface="Verdana"/>
              <a:sym typeface="Verdana"/>
            </a:endParaRPr>
          </a:p>
        </p:txBody>
      </p:sp>
      <p:pic>
        <p:nvPicPr>
          <p:cNvPr id="98" name="Google Shape;98;p14"/>
          <p:cNvPicPr preferRelativeResize="0"/>
          <p:nvPr/>
        </p:nvPicPr>
        <p:blipFill>
          <a:blip r:embed="rId3">
            <a:alphaModFix/>
          </a:blip>
          <a:stretch>
            <a:fillRect/>
          </a:stretch>
        </p:blipFill>
        <p:spPr>
          <a:xfrm>
            <a:off x="30425" y="25175"/>
            <a:ext cx="9050801" cy="5638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2" name="Shape 102"/>
        <p:cNvGrpSpPr/>
        <p:nvPr/>
      </p:nvGrpSpPr>
      <p:grpSpPr>
        <a:xfrm>
          <a:off x="0" y="0"/>
          <a:ext cx="0" cy="0"/>
          <a:chOff x="0" y="0"/>
          <a:chExt cx="0" cy="0"/>
        </a:xfrm>
      </p:grpSpPr>
      <p:pic>
        <p:nvPicPr>
          <p:cNvPr id="103" name="Google Shape;103;p15"/>
          <p:cNvPicPr preferRelativeResize="0"/>
          <p:nvPr/>
        </p:nvPicPr>
        <p:blipFill>
          <a:blip r:embed="rId3">
            <a:alphaModFix/>
          </a:blip>
          <a:stretch>
            <a:fillRect/>
          </a:stretch>
        </p:blipFill>
        <p:spPr>
          <a:xfrm>
            <a:off x="0" y="21261"/>
            <a:ext cx="9144000" cy="3933839"/>
          </a:xfrm>
          <a:prstGeom prst="rect">
            <a:avLst/>
          </a:prstGeom>
          <a:noFill/>
          <a:ln>
            <a:noFill/>
          </a:ln>
        </p:spPr>
      </p:pic>
      <p:pic>
        <p:nvPicPr>
          <p:cNvPr id="104" name="Google Shape;104;p15"/>
          <p:cNvPicPr preferRelativeResize="0"/>
          <p:nvPr/>
        </p:nvPicPr>
        <p:blipFill>
          <a:blip r:embed="rId4">
            <a:alphaModFix/>
          </a:blip>
          <a:stretch>
            <a:fillRect/>
          </a:stretch>
        </p:blipFill>
        <p:spPr>
          <a:xfrm>
            <a:off x="0" y="607219"/>
            <a:ext cx="9144000" cy="56435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ck-n-Blue">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