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Old Standard TT"/>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dStandardTT-bold.fntdata"/><Relationship Id="rId25" Type="http://schemas.openxmlformats.org/officeDocument/2006/relationships/font" Target="fonts/OldStandardTT-regular.fntdata"/><Relationship Id="rId27"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g5960f410d2_1_2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5960f410d2_1_2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960f410d2_1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5960f410d2_1_2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98eee988a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598eee988a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960f410d2_1_2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5960f410d2_1_2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99eda0dfe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599eda0dfe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99eda0dfe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599eda0dfe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99eda0dfe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599eda0dfe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99eda0dfe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599eda0dfe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86bad97c6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586bad97c6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g586bad97c6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g586bad97c6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 name="Google Shape;5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98eee988a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598eee988a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960f410d2_1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5960f410d2_1_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960f410d2_1_2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5960f410d2_1_2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98eee988a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598eee988a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98eee988a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598eee988a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000000"/>
        </a:solid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1pPr>
            <a:lvl2pPr lvl="1"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2pPr>
            <a:lvl3pPr lvl="2"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3pPr>
            <a:lvl4pPr lvl="3"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4pPr>
            <a:lvl5pPr lvl="4"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5pPr>
            <a:lvl6pPr lvl="5"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6pPr>
            <a:lvl7pPr lvl="6"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7pPr>
            <a:lvl8pPr lvl="7"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8pPr>
            <a:lvl9pPr lvl="8" algn="l">
              <a:lnSpc>
                <a:spcPct val="100000"/>
              </a:lnSpc>
              <a:spcBef>
                <a:spcPts val="0"/>
              </a:spcBef>
              <a:spcAft>
                <a:spcPts val="0"/>
              </a:spcAft>
              <a:buClr>
                <a:srgbClr val="FFFFFF"/>
              </a:buClr>
              <a:buSzPts val="3000"/>
              <a:buFont typeface="Verdana"/>
              <a:buNone/>
              <a:defRPr>
                <a:solidFill>
                  <a:srgbClr val="FFFFFF"/>
                </a:solidFill>
                <a:latin typeface="Verdana"/>
                <a:ea typeface="Verdana"/>
                <a:cs typeface="Verdana"/>
                <a:sym typeface="Verdana"/>
              </a:defRPr>
            </a:lvl9pPr>
          </a:lstStyle>
          <a:p/>
        </p:txBody>
      </p:sp>
      <p:sp>
        <p:nvSpPr>
          <p:cNvPr id="15" name="Google Shape;15;p2"/>
          <p:cNvSpPr txBox="1"/>
          <p:nvPr>
            <p:ph idx="1" type="body"/>
          </p:nvPr>
        </p:nvSpPr>
        <p:spPr>
          <a:xfrm>
            <a:off x="311700" y="1562233"/>
            <a:ext cx="3999900" cy="45297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Clr>
                <a:srgbClr val="FFFFFF"/>
              </a:buClr>
              <a:buSzPts val="1400"/>
              <a:buFont typeface="Verdana"/>
              <a:buChar char="●"/>
              <a:defRPr sz="1400">
                <a:solidFill>
                  <a:srgbClr val="FFFFFF"/>
                </a:solidFill>
                <a:latin typeface="Verdana"/>
                <a:ea typeface="Verdana"/>
                <a:cs typeface="Verdana"/>
                <a:sym typeface="Verdana"/>
              </a:defRPr>
            </a:lvl1pPr>
            <a:lvl2pPr indent="-304800" lvl="1" marL="9144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2pPr>
            <a:lvl3pPr indent="-304800" lvl="2" marL="13716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3pPr>
            <a:lvl4pPr indent="-304800" lvl="3" marL="18288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4pPr>
            <a:lvl5pPr indent="-304800" lvl="4" marL="22860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5pPr>
            <a:lvl6pPr indent="-304800" lvl="5" marL="27432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6pPr>
            <a:lvl7pPr indent="-304800" lvl="6" marL="32004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7pPr>
            <a:lvl8pPr indent="-304800" lvl="7" marL="36576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8pPr>
            <a:lvl9pPr indent="-304800" lvl="8" marL="4114800" algn="l">
              <a:lnSpc>
                <a:spcPct val="115000"/>
              </a:lnSpc>
              <a:spcBef>
                <a:spcPts val="1600"/>
              </a:spcBef>
              <a:spcAft>
                <a:spcPts val="1600"/>
              </a:spcAft>
              <a:buClr>
                <a:srgbClr val="FFFFFF"/>
              </a:buClr>
              <a:buSzPts val="1200"/>
              <a:buFont typeface="Verdana"/>
              <a:buChar char="■"/>
              <a:defRPr sz="1200">
                <a:solidFill>
                  <a:srgbClr val="FFFFFF"/>
                </a:solidFill>
                <a:latin typeface="Verdana"/>
                <a:ea typeface="Verdana"/>
                <a:cs typeface="Verdana"/>
                <a:sym typeface="Verdana"/>
              </a:defRPr>
            </a:lvl9pPr>
          </a:lstStyle>
          <a:p/>
        </p:txBody>
      </p:sp>
      <p:sp>
        <p:nvSpPr>
          <p:cNvPr id="16" name="Google Shape;16;p2"/>
          <p:cNvSpPr txBox="1"/>
          <p:nvPr>
            <p:ph idx="2" type="body"/>
          </p:nvPr>
        </p:nvSpPr>
        <p:spPr>
          <a:xfrm>
            <a:off x="4832400" y="1562233"/>
            <a:ext cx="3999900" cy="45297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Clr>
                <a:srgbClr val="FFFFFF"/>
              </a:buClr>
              <a:buSzPts val="1400"/>
              <a:buFont typeface="Verdana"/>
              <a:buChar char="●"/>
              <a:defRPr sz="1400">
                <a:solidFill>
                  <a:srgbClr val="FFFFFF"/>
                </a:solidFill>
                <a:latin typeface="Verdana"/>
                <a:ea typeface="Verdana"/>
                <a:cs typeface="Verdana"/>
                <a:sym typeface="Verdana"/>
              </a:defRPr>
            </a:lvl1pPr>
            <a:lvl2pPr indent="-304800" lvl="1" marL="9144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2pPr>
            <a:lvl3pPr indent="-304800" lvl="2" marL="13716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3pPr>
            <a:lvl4pPr indent="-304800" lvl="3" marL="18288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4pPr>
            <a:lvl5pPr indent="-304800" lvl="4" marL="22860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5pPr>
            <a:lvl6pPr indent="-304800" lvl="5" marL="27432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6pPr>
            <a:lvl7pPr indent="-304800" lvl="6" marL="32004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7pPr>
            <a:lvl8pPr indent="-304800" lvl="7" marL="3657600" algn="l">
              <a:lnSpc>
                <a:spcPct val="115000"/>
              </a:lnSpc>
              <a:spcBef>
                <a:spcPts val="1600"/>
              </a:spcBef>
              <a:spcAft>
                <a:spcPts val="0"/>
              </a:spcAft>
              <a:buClr>
                <a:srgbClr val="FFFFFF"/>
              </a:buClr>
              <a:buSzPts val="1200"/>
              <a:buFont typeface="Verdana"/>
              <a:buChar char="○"/>
              <a:defRPr sz="1200">
                <a:solidFill>
                  <a:srgbClr val="FFFFFF"/>
                </a:solidFill>
                <a:latin typeface="Verdana"/>
                <a:ea typeface="Verdana"/>
                <a:cs typeface="Verdana"/>
                <a:sym typeface="Verdana"/>
              </a:defRPr>
            </a:lvl8pPr>
            <a:lvl9pPr indent="-304800" lvl="8" marL="4114800" algn="l">
              <a:lnSpc>
                <a:spcPct val="115000"/>
              </a:lnSpc>
              <a:spcBef>
                <a:spcPts val="1600"/>
              </a:spcBef>
              <a:spcAft>
                <a:spcPts val="1600"/>
              </a:spcAft>
              <a:buClr>
                <a:srgbClr val="FFFFFF"/>
              </a:buClr>
              <a:buSzPts val="1200"/>
              <a:buFont typeface="Verdana"/>
              <a:buChar char="■"/>
              <a:defRPr sz="1200">
                <a:solidFill>
                  <a:srgbClr val="FFFFFF"/>
                </a:solidFill>
                <a:latin typeface="Verdana"/>
                <a:ea typeface="Verdana"/>
                <a:cs typeface="Verdana"/>
                <a:sym typeface="Verdana"/>
              </a:defRPr>
            </a:lvl9pPr>
          </a:lstStyle>
          <a:p/>
        </p:txBody>
      </p:sp>
      <p:sp>
        <p:nvSpPr>
          <p:cNvPr id="17" name="Google Shape;17;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8" name="Shape 18"/>
        <p:cNvGrpSpPr/>
        <p:nvPr/>
      </p:nvGrpSpPr>
      <p:grpSpPr>
        <a:xfrm>
          <a:off x="0" y="0"/>
          <a:ext cx="0" cy="0"/>
          <a:chOff x="0" y="0"/>
          <a:chExt cx="0" cy="0"/>
        </a:xfrm>
      </p:grpSpPr>
      <p:sp>
        <p:nvSpPr>
          <p:cNvPr id="19" name="Google Shape;19;p3"/>
          <p:cNvSpPr/>
          <p:nvPr/>
        </p:nvSpPr>
        <p:spPr>
          <a:xfrm>
            <a:off x="0" y="133"/>
            <a:ext cx="9144000" cy="2282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 name="Google Shape;20;p3"/>
          <p:cNvCxnSpPr/>
          <p:nvPr/>
        </p:nvCxnSpPr>
        <p:spPr>
          <a:xfrm>
            <a:off x="641934" y="4796667"/>
            <a:ext cx="390300" cy="0"/>
          </a:xfrm>
          <a:prstGeom prst="straightConnector1">
            <a:avLst/>
          </a:prstGeom>
          <a:noFill/>
          <a:ln cap="flat" cmpd="sng" w="28575">
            <a:solidFill>
              <a:schemeClr val="accent1"/>
            </a:solidFill>
            <a:prstDash val="solid"/>
            <a:round/>
            <a:headEnd len="sm" w="sm" type="none"/>
            <a:tailEnd len="sm" w="sm" type="none"/>
          </a:ln>
        </p:spPr>
      </p:cxnSp>
      <p:sp>
        <p:nvSpPr>
          <p:cNvPr id="21" name="Google Shape;21;p3"/>
          <p:cNvSpPr txBox="1"/>
          <p:nvPr>
            <p:ph type="ctrTitle"/>
          </p:nvPr>
        </p:nvSpPr>
        <p:spPr>
          <a:xfrm>
            <a:off x="512700" y="2524400"/>
            <a:ext cx="8118600" cy="20304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Clr>
                <a:schemeClr val="accent1"/>
              </a:buClr>
              <a:buSzPts val="4200"/>
              <a:buFont typeface="Verdana"/>
              <a:buNone/>
              <a:defRPr sz="4200">
                <a:solidFill>
                  <a:schemeClr val="accent1"/>
                </a:solidFill>
                <a:latin typeface="Verdana"/>
                <a:ea typeface="Verdana"/>
                <a:cs typeface="Verdana"/>
                <a:sym typeface="Verdana"/>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p:txBody>
      </p:sp>
      <p:sp>
        <p:nvSpPr>
          <p:cNvPr id="22" name="Google Shape;22;p3"/>
          <p:cNvSpPr txBox="1"/>
          <p:nvPr>
            <p:ph idx="1" type="subTitle"/>
          </p:nvPr>
        </p:nvSpPr>
        <p:spPr>
          <a:xfrm>
            <a:off x="512700" y="5120852"/>
            <a:ext cx="8118600" cy="10500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accent2"/>
              </a:buClr>
              <a:buSzPts val="2400"/>
              <a:buFont typeface="Verdana"/>
              <a:buNone/>
              <a:defRPr sz="2400">
                <a:solidFill>
                  <a:schemeClr val="accent2"/>
                </a:solidFill>
                <a:latin typeface="Verdana"/>
                <a:ea typeface="Verdana"/>
                <a:cs typeface="Verdana"/>
                <a:sym typeface="Verdana"/>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p:txBody>
      </p:sp>
      <p:sp>
        <p:nvSpPr>
          <p:cNvPr id="23" name="Google Shape;23;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4" name="Shape 24"/>
        <p:cNvGrpSpPr/>
        <p:nvPr/>
      </p:nvGrpSpPr>
      <p:grpSpPr>
        <a:xfrm>
          <a:off x="0" y="0"/>
          <a:ext cx="0" cy="0"/>
          <a:chOff x="0" y="0"/>
          <a:chExt cx="0" cy="0"/>
        </a:xfrm>
      </p:grpSpPr>
      <p:cxnSp>
        <p:nvCxnSpPr>
          <p:cNvPr id="25" name="Google Shape;25;p4"/>
          <p:cNvCxnSpPr/>
          <p:nvPr/>
        </p:nvCxnSpPr>
        <p:spPr>
          <a:xfrm>
            <a:off x="641934" y="4796667"/>
            <a:ext cx="390300" cy="0"/>
          </a:xfrm>
          <a:prstGeom prst="straightConnector1">
            <a:avLst/>
          </a:prstGeom>
          <a:noFill/>
          <a:ln cap="flat" cmpd="sng" w="28575">
            <a:solidFill>
              <a:schemeClr val="lt2"/>
            </a:solidFill>
            <a:prstDash val="solid"/>
            <a:round/>
            <a:headEnd len="sm" w="sm" type="none"/>
            <a:tailEnd len="sm" w="sm" type="none"/>
          </a:ln>
        </p:spPr>
      </p:cxnSp>
      <p:sp>
        <p:nvSpPr>
          <p:cNvPr id="26" name="Google Shape;26;p4"/>
          <p:cNvSpPr txBox="1"/>
          <p:nvPr>
            <p:ph type="title"/>
          </p:nvPr>
        </p:nvSpPr>
        <p:spPr>
          <a:xfrm>
            <a:off x="512700" y="2524400"/>
            <a:ext cx="8118600" cy="20304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27" name="Google Shape;27;p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490250" y="701800"/>
            <a:ext cx="5604000" cy="54543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30" name="Google Shape;30;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6"/>
          <p:cNvSpPr/>
          <p:nvPr/>
        </p:nvSpPr>
        <p:spPr>
          <a:xfrm>
            <a:off x="4572000" y="-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 name="Google Shape;33;p6"/>
          <p:cNvCxnSpPr/>
          <p:nvPr/>
        </p:nvCxnSpPr>
        <p:spPr>
          <a:xfrm>
            <a:off x="5029675" y="5994000"/>
            <a:ext cx="686400" cy="0"/>
          </a:xfrm>
          <a:prstGeom prst="straightConnector1">
            <a:avLst/>
          </a:prstGeom>
          <a:noFill/>
          <a:ln cap="flat" cmpd="sng" w="19050">
            <a:solidFill>
              <a:schemeClr val="lt2"/>
            </a:solidFill>
            <a:prstDash val="solid"/>
            <a:round/>
            <a:headEnd len="sm" w="sm" type="none"/>
            <a:tailEnd len="sm" w="sm" type="none"/>
          </a:ln>
        </p:spPr>
      </p:cxnSp>
      <p:sp>
        <p:nvSpPr>
          <p:cNvPr id="34" name="Google Shape;34;p6"/>
          <p:cNvSpPr txBox="1"/>
          <p:nvPr>
            <p:ph type="title"/>
          </p:nvPr>
        </p:nvSpPr>
        <p:spPr>
          <a:xfrm>
            <a:off x="265500" y="1843133"/>
            <a:ext cx="4045200" cy="1777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35" name="Google Shape;35;p6"/>
          <p:cNvSpPr txBox="1"/>
          <p:nvPr>
            <p:ph idx="1" type="subTitle"/>
          </p:nvPr>
        </p:nvSpPr>
        <p:spPr>
          <a:xfrm>
            <a:off x="265500" y="3692001"/>
            <a:ext cx="4045200" cy="17940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6"/>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Clr>
                <a:schemeClr val="accent1"/>
              </a:buClr>
              <a:buSzPts val="1800"/>
              <a:buFont typeface="Verdana"/>
              <a:buChar char="●"/>
              <a:defRPr>
                <a:solidFill>
                  <a:schemeClr val="accent1"/>
                </a:solidFill>
                <a:latin typeface="Verdana"/>
                <a:ea typeface="Verdana"/>
                <a:cs typeface="Verdana"/>
                <a:sym typeface="Verdana"/>
              </a:defRPr>
            </a:lvl1pPr>
            <a:lvl2pPr indent="-317500" lvl="1" marL="9144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2pPr>
            <a:lvl3pPr indent="-317500" lvl="2" marL="13716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3pPr>
            <a:lvl4pPr indent="-317500" lvl="3" marL="18288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4pPr>
            <a:lvl5pPr indent="-317500" lvl="4" marL="22860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5pPr>
            <a:lvl6pPr indent="-317500" lvl="5" marL="27432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6pPr>
            <a:lvl7pPr indent="-317500" lvl="6" marL="32004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7pPr>
            <a:lvl8pPr indent="-317500" lvl="7" marL="3657600" algn="l">
              <a:lnSpc>
                <a:spcPct val="115000"/>
              </a:lnSpc>
              <a:spcBef>
                <a:spcPts val="1600"/>
              </a:spcBef>
              <a:spcAft>
                <a:spcPts val="0"/>
              </a:spcAft>
              <a:buClr>
                <a:schemeClr val="accent1"/>
              </a:buClr>
              <a:buSzPts val="1400"/>
              <a:buFont typeface="Verdana"/>
              <a:buChar char="○"/>
              <a:defRPr>
                <a:solidFill>
                  <a:schemeClr val="accent1"/>
                </a:solidFill>
                <a:latin typeface="Verdana"/>
                <a:ea typeface="Verdana"/>
                <a:cs typeface="Verdana"/>
                <a:sym typeface="Verdana"/>
              </a:defRPr>
            </a:lvl8pPr>
            <a:lvl9pPr indent="-317500" lvl="8" marL="4114800" algn="l">
              <a:lnSpc>
                <a:spcPct val="115000"/>
              </a:lnSpc>
              <a:spcBef>
                <a:spcPts val="1600"/>
              </a:spcBef>
              <a:spcAft>
                <a:spcPts val="1600"/>
              </a:spcAft>
              <a:buClr>
                <a:schemeClr val="accent1"/>
              </a:buClr>
              <a:buSzPts val="1400"/>
              <a:buFont typeface="Verdana"/>
              <a:buChar char="■"/>
              <a:defRPr>
                <a:solidFill>
                  <a:schemeClr val="accent1"/>
                </a:solidFill>
                <a:latin typeface="Verdana"/>
                <a:ea typeface="Verdana"/>
                <a:cs typeface="Verdana"/>
                <a:sym typeface="Verdana"/>
              </a:defRPr>
            </a:lvl9pPr>
          </a:lstStyle>
          <a:p/>
        </p:txBody>
      </p:sp>
      <p:sp>
        <p:nvSpPr>
          <p:cNvPr id="37" name="Google Shape;37;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817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11" name="Google Shape;11;p1"/>
          <p:cNvSpPr txBox="1"/>
          <p:nvPr>
            <p:ph idx="1" type="body"/>
          </p:nvPr>
        </p:nvSpPr>
        <p:spPr>
          <a:xfrm>
            <a:off x="311700" y="1562133"/>
            <a:ext cx="8520600" cy="45297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160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1600"/>
              </a:spcBef>
              <a:spcAft>
                <a:spcPts val="160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1" name="Shape 41"/>
        <p:cNvGrpSpPr/>
        <p:nvPr/>
      </p:nvGrpSpPr>
      <p:grpSpPr>
        <a:xfrm>
          <a:off x="0" y="0"/>
          <a:ext cx="0" cy="0"/>
          <a:chOff x="0" y="0"/>
          <a:chExt cx="0" cy="0"/>
        </a:xfrm>
      </p:grpSpPr>
      <p:pic>
        <p:nvPicPr>
          <p:cNvPr id="42" name="Google Shape;42;p7"/>
          <p:cNvPicPr preferRelativeResize="0"/>
          <p:nvPr/>
        </p:nvPicPr>
        <p:blipFill>
          <a:blip r:embed="rId3">
            <a:alphaModFix/>
          </a:blip>
          <a:stretch>
            <a:fillRect/>
          </a:stretch>
        </p:blipFill>
        <p:spPr>
          <a:xfrm>
            <a:off x="7337400" y="6127050"/>
            <a:ext cx="1643850" cy="570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9"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101" name="Google Shape;101;p16"/>
          <p:cNvSpPr txBox="1"/>
          <p:nvPr/>
        </p:nvSpPr>
        <p:spPr>
          <a:xfrm>
            <a:off x="133175" y="22275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600">
                <a:solidFill>
                  <a:srgbClr val="FFFFFF"/>
                </a:solidFill>
                <a:latin typeface="Verdana"/>
                <a:ea typeface="Verdana"/>
                <a:cs typeface="Verdana"/>
                <a:sym typeface="Verdana"/>
              </a:rPr>
              <a:t>Disc</a:t>
            </a:r>
            <a:r>
              <a:rPr lang="en-US" sz="9600">
                <a:solidFill>
                  <a:srgbClr val="FFFFFF"/>
                </a:solidFill>
                <a:latin typeface="Verdana"/>
                <a:ea typeface="Verdana"/>
                <a:cs typeface="Verdana"/>
                <a:sym typeface="Verdana"/>
              </a:rPr>
              <a:t>ontent</a:t>
            </a:r>
            <a:endParaRPr sz="96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4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5"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107" name="Google Shape;107;p17"/>
          <p:cNvSpPr txBox="1"/>
          <p:nvPr/>
        </p:nvSpPr>
        <p:spPr>
          <a:xfrm>
            <a:off x="366900" y="2316125"/>
            <a:ext cx="8410200" cy="3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Verdana"/>
                <a:ea typeface="Verdana"/>
                <a:cs typeface="Verdana"/>
                <a:sym typeface="Verdana"/>
              </a:rPr>
              <a:t>In the garden, as long as we were content, we had a relationship with God and had nothing to fear.</a:t>
            </a:r>
            <a:endParaRPr sz="3000">
              <a:solidFill>
                <a:srgbClr val="FFFFFF"/>
              </a:solidFill>
              <a:latin typeface="Verdana"/>
              <a:ea typeface="Verdana"/>
              <a:cs typeface="Verdana"/>
              <a:sym typeface="Verdana"/>
            </a:endParaRPr>
          </a:p>
          <a:p>
            <a:pPr indent="0" lvl="0" marL="0" rtl="0" algn="l">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rPr lang="en-US" sz="3000">
                <a:solidFill>
                  <a:srgbClr val="FFFFFF"/>
                </a:solidFill>
                <a:latin typeface="Verdana"/>
                <a:ea typeface="Verdana"/>
                <a:cs typeface="Verdana"/>
                <a:sym typeface="Verdana"/>
              </a:rPr>
              <a:t>Unhappiness did not exist until discontent was invented.</a:t>
            </a:r>
            <a:endParaRPr sz="3000">
              <a:solidFill>
                <a:srgbClr val="FFFFFF"/>
              </a:solidFill>
              <a:latin typeface="Verdana"/>
              <a:ea typeface="Verdana"/>
              <a:cs typeface="Verdana"/>
              <a:sym typeface="Verdana"/>
            </a:endParaRPr>
          </a:p>
        </p:txBody>
      </p:sp>
      <p:sp>
        <p:nvSpPr>
          <p:cNvPr id="108" name="Google Shape;108;p17"/>
          <p:cNvSpPr txBox="1"/>
          <p:nvPr/>
        </p:nvSpPr>
        <p:spPr>
          <a:xfrm>
            <a:off x="133175" y="7797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Disc</a:t>
            </a:r>
            <a:r>
              <a:rPr lang="en-US" sz="6000">
                <a:solidFill>
                  <a:srgbClr val="FFFFFF"/>
                </a:solidFill>
                <a:latin typeface="Verdana"/>
                <a:ea typeface="Verdana"/>
                <a:cs typeface="Verdana"/>
                <a:sym typeface="Verdana"/>
              </a:rPr>
              <a:t>ontent</a:t>
            </a:r>
            <a:endParaRPr sz="60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2" name="Shape 112"/>
        <p:cNvGrpSpPr/>
        <p:nvPr/>
      </p:nvGrpSpPr>
      <p:grpSpPr>
        <a:xfrm>
          <a:off x="0" y="0"/>
          <a:ext cx="0" cy="0"/>
          <a:chOff x="0" y="0"/>
          <a:chExt cx="0" cy="0"/>
        </a:xfrm>
      </p:grpSpPr>
      <p:pic>
        <p:nvPicPr>
          <p:cNvPr id="113" name="Google Shape;113;p18"/>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114" name="Google Shape;114;p18"/>
          <p:cNvSpPr txBox="1"/>
          <p:nvPr/>
        </p:nvSpPr>
        <p:spPr>
          <a:xfrm>
            <a:off x="366900" y="2316125"/>
            <a:ext cx="8410200" cy="324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Where God has placed me?</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With his providence?</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With his loving instructions? </a:t>
            </a:r>
            <a:endParaRPr sz="3000">
              <a:solidFill>
                <a:srgbClr val="FFFFFF"/>
              </a:solidFill>
              <a:latin typeface="Verdana"/>
              <a:ea typeface="Verdana"/>
              <a:cs typeface="Verdana"/>
              <a:sym typeface="Verdana"/>
            </a:endParaRPr>
          </a:p>
        </p:txBody>
      </p:sp>
      <p:sp>
        <p:nvSpPr>
          <p:cNvPr id="115" name="Google Shape;115;p18"/>
          <p:cNvSpPr txBox="1"/>
          <p:nvPr/>
        </p:nvSpPr>
        <p:spPr>
          <a:xfrm>
            <a:off x="133175" y="7797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Am I </a:t>
            </a:r>
            <a:r>
              <a:rPr lang="en-US" sz="6000">
                <a:solidFill>
                  <a:srgbClr val="FFFFFF"/>
                </a:solidFill>
                <a:latin typeface="Verdana"/>
                <a:ea typeface="Verdana"/>
                <a:cs typeface="Verdana"/>
                <a:sym typeface="Verdana"/>
              </a:rPr>
              <a:t>Content:</a:t>
            </a:r>
            <a:endParaRPr sz="60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121" name="Google Shape;121;p19"/>
          <p:cNvSpPr txBox="1"/>
          <p:nvPr/>
        </p:nvSpPr>
        <p:spPr>
          <a:xfrm>
            <a:off x="0" y="1608350"/>
            <a:ext cx="9144000" cy="35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Contentment </a:t>
            </a:r>
            <a:endParaRPr sz="6000">
              <a:solidFill>
                <a:srgbClr val="FFFFFF"/>
              </a:solidFill>
              <a:latin typeface="Verdana"/>
              <a:ea typeface="Verdana"/>
              <a:cs typeface="Verdana"/>
              <a:sym typeface="Verdana"/>
            </a:endParaRPr>
          </a:p>
          <a:p>
            <a:pPr indent="0" lvl="0" marL="0" rtl="0" algn="ctr">
              <a:spcBef>
                <a:spcPts val="0"/>
              </a:spcBef>
              <a:spcAft>
                <a:spcPts val="0"/>
              </a:spcAft>
              <a:buNone/>
            </a:pPr>
            <a:r>
              <a:rPr lang="en-US" sz="9600">
                <a:solidFill>
                  <a:srgbClr val="FFFFFF"/>
                </a:solidFill>
                <a:latin typeface="Verdana"/>
                <a:ea typeface="Verdana"/>
                <a:cs typeface="Verdana"/>
                <a:sym typeface="Verdana"/>
              </a:rPr>
              <a:t>≠</a:t>
            </a:r>
            <a:endParaRPr sz="9600">
              <a:solidFill>
                <a:srgbClr val="FFFFFF"/>
              </a:solidFill>
              <a:latin typeface="Verdana"/>
              <a:ea typeface="Verdana"/>
              <a:cs typeface="Verdana"/>
              <a:sym typeface="Verdana"/>
            </a:endParaRPr>
          </a:p>
          <a:p>
            <a:pPr indent="0" lvl="0" marL="0" rtl="0" algn="ctr">
              <a:spcBef>
                <a:spcPts val="0"/>
              </a:spcBef>
              <a:spcAft>
                <a:spcPts val="0"/>
              </a:spcAft>
              <a:buNone/>
            </a:pPr>
            <a:r>
              <a:rPr lang="en-US" sz="6000">
                <a:solidFill>
                  <a:srgbClr val="FFFFFF"/>
                </a:solidFill>
                <a:latin typeface="Verdana"/>
                <a:ea typeface="Verdana"/>
                <a:cs typeface="Verdana"/>
                <a:sym typeface="Verdana"/>
              </a:rPr>
              <a:t>Complacency</a:t>
            </a:r>
            <a:endParaRPr sz="6000">
              <a:solidFill>
                <a:srgbClr val="FFFFFF"/>
              </a:solidFill>
              <a:latin typeface="Verdana"/>
              <a:ea typeface="Verdana"/>
              <a:cs typeface="Verdana"/>
              <a:sym typeface="Verdana"/>
            </a:endParaRPr>
          </a:p>
          <a:p>
            <a:pPr indent="0" lvl="0" marL="0" rtl="0" algn="ctr">
              <a:spcBef>
                <a:spcPts val="0"/>
              </a:spcBef>
              <a:spcAft>
                <a:spcPts val="0"/>
              </a:spcAft>
              <a:buNone/>
            </a:pPr>
            <a:r>
              <a:t/>
            </a:r>
            <a:endParaRPr sz="96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4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127" name="Google Shape;127;p20"/>
          <p:cNvSpPr txBox="1"/>
          <p:nvPr/>
        </p:nvSpPr>
        <p:spPr>
          <a:xfrm>
            <a:off x="133175" y="13131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Do I Blaspheme and Besmirch God?</a:t>
            </a:r>
            <a:endParaRPr sz="6000">
              <a:solidFill>
                <a:srgbClr val="FFFFFF"/>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1" name="Shape 131"/>
        <p:cNvGrpSpPr/>
        <p:nvPr/>
      </p:nvGrpSpPr>
      <p:grpSpPr>
        <a:xfrm>
          <a:off x="0" y="0"/>
          <a:ext cx="0" cy="0"/>
          <a:chOff x="0" y="0"/>
          <a:chExt cx="0" cy="0"/>
        </a:xfrm>
      </p:grpSpPr>
      <p:sp>
        <p:nvSpPr>
          <p:cNvPr id="132" name="Google Shape;132;p21"/>
          <p:cNvSpPr txBox="1"/>
          <p:nvPr/>
        </p:nvSpPr>
        <p:spPr>
          <a:xfrm>
            <a:off x="470925" y="257050"/>
            <a:ext cx="8153100" cy="228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Verdana"/>
                <a:ea typeface="Verdana"/>
                <a:cs typeface="Verdana"/>
                <a:sym typeface="Verdana"/>
              </a:rPr>
              <a:t>Matthew 10:29 </a:t>
            </a:r>
            <a:endParaRPr b="0" i="0" sz="2400" u="none" cap="none" strike="noStrike">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Verdana"/>
                <a:ea typeface="Verdana"/>
                <a:cs typeface="Verdana"/>
                <a:sym typeface="Verdana"/>
              </a:rPr>
              <a:t>Are not two sparrows sold for a cent? And yet not one of them will fall to the ground apart from your Father. 30 But the very hairs of your head are all numbered. 31 So do not fear; you are more valuable than many sparrows.</a:t>
            </a:r>
            <a:endParaRPr b="0" i="0" sz="2400" u="none" cap="none" strike="noStrike">
              <a:solidFill>
                <a:srgbClr val="FFFFFF"/>
              </a:solidFill>
              <a:latin typeface="Verdana"/>
              <a:ea typeface="Verdana"/>
              <a:cs typeface="Verdana"/>
              <a:sym typeface="Verdana"/>
            </a:endParaRPr>
          </a:p>
        </p:txBody>
      </p:sp>
      <p:sp>
        <p:nvSpPr>
          <p:cNvPr id="133" name="Google Shape;133;p21"/>
          <p:cNvSpPr txBox="1"/>
          <p:nvPr/>
        </p:nvSpPr>
        <p:spPr>
          <a:xfrm>
            <a:off x="638025" y="2879575"/>
            <a:ext cx="8153100" cy="1737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lang="en-US" sz="2400">
                <a:solidFill>
                  <a:srgbClr val="FFFFFF"/>
                </a:solidFill>
                <a:latin typeface="Verdana"/>
                <a:ea typeface="Verdana"/>
                <a:cs typeface="Verdana"/>
                <a:sym typeface="Verdana"/>
              </a:rPr>
              <a:t>Colossians</a:t>
            </a:r>
            <a:r>
              <a:rPr b="0" i="0" lang="en-US" sz="2400" u="none" cap="none" strike="noStrike">
                <a:solidFill>
                  <a:srgbClr val="FFFFFF"/>
                </a:solidFill>
                <a:latin typeface="Verdana"/>
                <a:ea typeface="Verdana"/>
                <a:cs typeface="Verdana"/>
                <a:sym typeface="Verdana"/>
              </a:rPr>
              <a:t> 3:</a:t>
            </a:r>
            <a:r>
              <a:rPr lang="en-US" sz="2400">
                <a:solidFill>
                  <a:srgbClr val="FFFFFF"/>
                </a:solidFill>
                <a:latin typeface="Verdana"/>
                <a:ea typeface="Verdana"/>
                <a:cs typeface="Verdana"/>
                <a:sym typeface="Verdana"/>
              </a:rPr>
              <a:t>22</a:t>
            </a:r>
            <a:endParaRPr sz="2400">
              <a:solidFill>
                <a:srgbClr val="FFFFFF"/>
              </a:solidFill>
              <a:latin typeface="Verdana"/>
              <a:ea typeface="Verdana"/>
              <a:cs typeface="Verdana"/>
              <a:sym typeface="Verdana"/>
            </a:endParaRPr>
          </a:p>
          <a:p>
            <a:pPr indent="0" lvl="0" marL="0" marR="0" rtl="0" algn="r">
              <a:lnSpc>
                <a:spcPct val="100000"/>
              </a:lnSpc>
              <a:spcBef>
                <a:spcPts val="0"/>
              </a:spcBef>
              <a:spcAft>
                <a:spcPts val="0"/>
              </a:spcAft>
              <a:buClr>
                <a:srgbClr val="000000"/>
              </a:buClr>
              <a:buSzPts val="2400"/>
              <a:buFont typeface="Arial"/>
              <a:buNone/>
            </a:pPr>
            <a:r>
              <a:rPr lang="en-US" sz="2400">
                <a:solidFill>
                  <a:srgbClr val="FFFFFF"/>
                </a:solidFill>
                <a:latin typeface="Verdana"/>
                <a:ea typeface="Verdana"/>
                <a:cs typeface="Verdana"/>
                <a:sym typeface="Verdana"/>
              </a:rPr>
              <a:t>...obey those who are your masters on earth, not with external service, as those who merely please men, but with sincerity of heart, fearing the Lord.</a:t>
            </a:r>
            <a:endParaRPr b="0" i="0" sz="2400" u="none" cap="none" strike="noStrike">
              <a:solidFill>
                <a:srgbClr val="FFFFFF"/>
              </a:solidFill>
              <a:latin typeface="Verdana"/>
              <a:ea typeface="Verdana"/>
              <a:cs typeface="Verdana"/>
              <a:sym typeface="Verdana"/>
            </a:endParaRPr>
          </a:p>
        </p:txBody>
      </p:sp>
      <p:sp>
        <p:nvSpPr>
          <p:cNvPr id="134" name="Google Shape;134;p21"/>
          <p:cNvSpPr txBox="1"/>
          <p:nvPr/>
        </p:nvSpPr>
        <p:spPr>
          <a:xfrm>
            <a:off x="-75" y="5317975"/>
            <a:ext cx="9144000" cy="92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400" u="none" cap="none" strike="noStrike">
                <a:solidFill>
                  <a:srgbClr val="FFFFFF"/>
                </a:solidFill>
                <a:latin typeface="Verdana"/>
                <a:ea typeface="Verdana"/>
                <a:cs typeface="Verdana"/>
                <a:sym typeface="Verdana"/>
              </a:rPr>
              <a:t>Genesis </a:t>
            </a:r>
            <a:r>
              <a:rPr lang="en-US" sz="2400">
                <a:solidFill>
                  <a:srgbClr val="FFFFFF"/>
                </a:solidFill>
                <a:latin typeface="Verdana"/>
                <a:ea typeface="Verdana"/>
                <a:cs typeface="Verdana"/>
                <a:sym typeface="Verdana"/>
              </a:rPr>
              <a:t>3</a:t>
            </a:r>
            <a:r>
              <a:rPr b="0" i="0" lang="en-US" sz="2400" u="none" cap="none" strike="noStrike">
                <a:solidFill>
                  <a:srgbClr val="FFFFFF"/>
                </a:solidFill>
                <a:latin typeface="Verdana"/>
                <a:ea typeface="Verdana"/>
                <a:cs typeface="Verdana"/>
                <a:sym typeface="Verdana"/>
              </a:rPr>
              <a:t>:1</a:t>
            </a:r>
            <a:r>
              <a:rPr lang="en-US" sz="2400">
                <a:solidFill>
                  <a:srgbClr val="FFFFFF"/>
                </a:solidFill>
                <a:latin typeface="Verdana"/>
                <a:ea typeface="Verdana"/>
                <a:cs typeface="Verdana"/>
                <a:sym typeface="Verdana"/>
              </a:rPr>
              <a:t>2</a:t>
            </a:r>
            <a:r>
              <a:rPr b="0" i="0" lang="en-US" sz="2400" u="none" cap="none" strike="noStrike">
                <a:solidFill>
                  <a:srgbClr val="FFFFFF"/>
                </a:solidFill>
                <a:latin typeface="Verdana"/>
                <a:ea typeface="Verdana"/>
                <a:cs typeface="Verdana"/>
                <a:sym typeface="Verdana"/>
              </a:rPr>
              <a:t>  </a:t>
            </a:r>
            <a:r>
              <a:rPr lang="en-US" sz="2400">
                <a:solidFill>
                  <a:srgbClr val="FFFFFF"/>
                </a:solidFill>
                <a:latin typeface="Verdana"/>
                <a:ea typeface="Verdana"/>
                <a:cs typeface="Verdana"/>
                <a:sym typeface="Verdana"/>
              </a:rPr>
              <a:t>...“The woman whom You gave to be with me, she gave me from the tree, and I ate.”</a:t>
            </a:r>
            <a:r>
              <a:rPr b="0" i="0" lang="en-US" sz="2400" u="none" cap="none" strike="noStrike">
                <a:solidFill>
                  <a:srgbClr val="FFFFFF"/>
                </a:solidFill>
                <a:latin typeface="Verdana"/>
                <a:ea typeface="Verdana"/>
                <a:cs typeface="Verdana"/>
                <a:sym typeface="Verdana"/>
              </a:rPr>
              <a:t> </a:t>
            </a:r>
            <a:endParaRPr b="0" i="0" sz="2400" u="none" cap="none" strike="noStrike">
              <a:solidFill>
                <a:srgbClr val="FFFFFF"/>
              </a:solidFill>
              <a:latin typeface="Verdana"/>
              <a:ea typeface="Verdana"/>
              <a:cs typeface="Verdana"/>
              <a:sym typeface="Verdana"/>
            </a:endParaRPr>
          </a:p>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8" name="Shape 138"/>
        <p:cNvGrpSpPr/>
        <p:nvPr/>
      </p:nvGrpSpPr>
      <p:grpSpPr>
        <a:xfrm>
          <a:off x="0" y="0"/>
          <a:ext cx="0" cy="0"/>
          <a:chOff x="0" y="0"/>
          <a:chExt cx="0" cy="0"/>
        </a:xfrm>
      </p:grpSpPr>
      <p:sp>
        <p:nvSpPr>
          <p:cNvPr id="139" name="Google Shape;139;p22"/>
          <p:cNvSpPr txBox="1"/>
          <p:nvPr/>
        </p:nvSpPr>
        <p:spPr>
          <a:xfrm>
            <a:off x="257025" y="257050"/>
            <a:ext cx="8559000" cy="2784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Romans 13</a:t>
            </a:r>
            <a:r>
              <a:rPr b="0" i="0" lang="en-US" sz="2400" u="none" cap="none" strike="noStrike">
                <a:solidFill>
                  <a:srgbClr val="FFFFFF"/>
                </a:solidFill>
                <a:latin typeface="Verdana"/>
                <a:ea typeface="Verdana"/>
                <a:cs typeface="Verdana"/>
                <a:sym typeface="Verdana"/>
              </a:rPr>
              <a:t>:1–</a:t>
            </a:r>
            <a:r>
              <a:rPr lang="en-US" sz="2400">
                <a:solidFill>
                  <a:srgbClr val="FFFFFF"/>
                </a:solidFill>
                <a:latin typeface="Verdana"/>
                <a:ea typeface="Verdana"/>
                <a:cs typeface="Verdana"/>
                <a:sym typeface="Verdana"/>
              </a:rPr>
              <a:t>2</a:t>
            </a:r>
            <a:endParaRPr b="0" i="0" sz="2400" u="none" cap="none" strike="noStrike">
              <a:solidFill>
                <a:srgbClr val="FFFFFF"/>
              </a:solidFill>
              <a:latin typeface="Verdana"/>
              <a:ea typeface="Verdana"/>
              <a:cs typeface="Verdana"/>
              <a:sym typeface="Verdana"/>
            </a:endParaRPr>
          </a:p>
          <a:p>
            <a:pPr indent="0" lvl="0" marL="0" marR="0" rtl="0" algn="r">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Every person is to be in subjection to the governing authorities. For there is no authority except from God, and those which exist are established by God.  Therefore whoever resists authority has </a:t>
            </a:r>
            <a:r>
              <a:rPr b="1" i="1" lang="en-US" sz="2400" u="sng">
                <a:solidFill>
                  <a:srgbClr val="FFFFFF"/>
                </a:solidFill>
                <a:latin typeface="Verdana"/>
                <a:ea typeface="Verdana"/>
                <a:cs typeface="Verdana"/>
                <a:sym typeface="Verdana"/>
              </a:rPr>
              <a:t>opposed the ordinance of God</a:t>
            </a:r>
            <a:r>
              <a:rPr lang="en-US" sz="2400">
                <a:solidFill>
                  <a:srgbClr val="FFFFFF"/>
                </a:solidFill>
                <a:latin typeface="Verdana"/>
                <a:ea typeface="Verdana"/>
                <a:cs typeface="Verdana"/>
                <a:sym typeface="Verdana"/>
              </a:rPr>
              <a:t>; and they who have opposed will receive condemnation upon themselves. </a:t>
            </a:r>
            <a:r>
              <a:rPr b="0" i="0" lang="en-US" sz="2400" u="none" cap="none" strike="noStrike">
                <a:solidFill>
                  <a:srgbClr val="FFFFFF"/>
                </a:solidFill>
                <a:latin typeface="Verdana"/>
                <a:ea typeface="Verdana"/>
                <a:cs typeface="Verdana"/>
                <a:sym typeface="Verdana"/>
              </a:rPr>
              <a:t> </a:t>
            </a:r>
            <a:endParaRPr b="0" i="0" sz="2400" u="none" cap="none" strike="noStrike">
              <a:solidFill>
                <a:srgbClr val="FFFFFF"/>
              </a:solidFill>
              <a:latin typeface="Verdana"/>
              <a:ea typeface="Verdana"/>
              <a:cs typeface="Verdana"/>
              <a:sym typeface="Verdana"/>
            </a:endParaRPr>
          </a:p>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Verdana"/>
              <a:ea typeface="Verdana"/>
              <a:cs typeface="Verdana"/>
              <a:sym typeface="Verdana"/>
            </a:endParaRPr>
          </a:p>
        </p:txBody>
      </p:sp>
      <p:sp>
        <p:nvSpPr>
          <p:cNvPr id="140" name="Google Shape;140;p22"/>
          <p:cNvSpPr txBox="1"/>
          <p:nvPr/>
        </p:nvSpPr>
        <p:spPr>
          <a:xfrm>
            <a:off x="257025" y="3031975"/>
            <a:ext cx="8153100" cy="152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John</a:t>
            </a:r>
            <a:r>
              <a:rPr b="0" i="0" lang="en-US" sz="2400" u="none" cap="none" strike="noStrike">
                <a:solidFill>
                  <a:srgbClr val="FFFFFF"/>
                </a:solidFill>
                <a:latin typeface="Verdana"/>
                <a:ea typeface="Verdana"/>
                <a:cs typeface="Verdana"/>
                <a:sym typeface="Verdana"/>
              </a:rPr>
              <a:t> </a:t>
            </a:r>
            <a:r>
              <a:rPr lang="en-US" sz="2400">
                <a:solidFill>
                  <a:srgbClr val="FFFFFF"/>
                </a:solidFill>
                <a:latin typeface="Verdana"/>
                <a:ea typeface="Verdana"/>
                <a:cs typeface="Verdana"/>
                <a:sym typeface="Verdana"/>
              </a:rPr>
              <a:t>6</a:t>
            </a:r>
            <a:r>
              <a:rPr b="0" i="0" lang="en-US" sz="2400" u="none" cap="none" strike="noStrike">
                <a:solidFill>
                  <a:srgbClr val="FFFFFF"/>
                </a:solidFill>
                <a:latin typeface="Verdana"/>
                <a:ea typeface="Verdana"/>
                <a:cs typeface="Verdana"/>
                <a:sym typeface="Verdana"/>
              </a:rPr>
              <a:t>:</a:t>
            </a:r>
            <a:r>
              <a:rPr lang="en-US" sz="2400">
                <a:solidFill>
                  <a:srgbClr val="FFFFFF"/>
                </a:solidFill>
                <a:latin typeface="Verdana"/>
                <a:ea typeface="Verdana"/>
                <a:cs typeface="Verdana"/>
                <a:sym typeface="Verdana"/>
              </a:rPr>
              <a:t>40</a:t>
            </a:r>
            <a:endParaRPr b="0" i="0" sz="2400" u="none" cap="none" strike="noStrike">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For this is the will of My Father, that everyone who beholds the Son and believes in Him will have eternal life, and I Myself will raise him up on the last day.”</a:t>
            </a:r>
            <a:endParaRPr b="0" i="0" sz="2400" u="none" cap="none" strike="noStrike">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Verdana"/>
              <a:ea typeface="Verdana"/>
              <a:cs typeface="Verdana"/>
              <a:sym typeface="Verdana"/>
            </a:endParaRPr>
          </a:p>
        </p:txBody>
      </p:sp>
      <p:pic>
        <p:nvPicPr>
          <p:cNvPr id="141" name="Google Shape;141;p22"/>
          <p:cNvPicPr preferRelativeResize="0"/>
          <p:nvPr/>
        </p:nvPicPr>
        <p:blipFill>
          <a:blip r:embed="rId3">
            <a:alphaModFix/>
          </a:blip>
          <a:stretch>
            <a:fillRect/>
          </a:stretch>
        </p:blipFill>
        <p:spPr>
          <a:xfrm>
            <a:off x="7337400" y="6127050"/>
            <a:ext cx="1643850" cy="570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5" name="Shape 145"/>
        <p:cNvGrpSpPr/>
        <p:nvPr/>
      </p:nvGrpSpPr>
      <p:grpSpPr>
        <a:xfrm>
          <a:off x="0" y="0"/>
          <a:ext cx="0" cy="0"/>
          <a:chOff x="0" y="0"/>
          <a:chExt cx="0" cy="0"/>
        </a:xfrm>
      </p:grpSpPr>
      <p:sp>
        <p:nvSpPr>
          <p:cNvPr id="146" name="Google Shape;146;p23"/>
          <p:cNvSpPr txBox="1"/>
          <p:nvPr/>
        </p:nvSpPr>
        <p:spPr>
          <a:xfrm>
            <a:off x="133175" y="17750"/>
            <a:ext cx="8848200" cy="17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Verdana"/>
                <a:ea typeface="Verdana"/>
                <a:cs typeface="Verdana"/>
                <a:sym typeface="Verdana"/>
              </a:rPr>
              <a:t>2 Samuel 12:14 ...by this deed you have given occasion to the enemies of the Lord to blaspheme</a:t>
            </a:r>
            <a:endParaRPr sz="3000">
              <a:solidFill>
                <a:srgbClr val="FFFFFF"/>
              </a:solidFill>
              <a:latin typeface="Verdana"/>
              <a:ea typeface="Verdana"/>
              <a:cs typeface="Verdana"/>
              <a:sym typeface="Verdana"/>
            </a:endParaRPr>
          </a:p>
        </p:txBody>
      </p:sp>
      <p:pic>
        <p:nvPicPr>
          <p:cNvPr id="147" name="Google Shape;147;p23"/>
          <p:cNvPicPr preferRelativeResize="0"/>
          <p:nvPr/>
        </p:nvPicPr>
        <p:blipFill>
          <a:blip r:embed="rId3">
            <a:alphaModFix/>
          </a:blip>
          <a:stretch>
            <a:fillRect/>
          </a:stretch>
        </p:blipFill>
        <p:spPr>
          <a:xfrm>
            <a:off x="152400" y="1873850"/>
            <a:ext cx="4583276" cy="3791049"/>
          </a:xfrm>
          <a:prstGeom prst="rect">
            <a:avLst/>
          </a:prstGeom>
          <a:noFill/>
          <a:ln>
            <a:noFill/>
          </a:ln>
        </p:spPr>
      </p:pic>
      <p:pic>
        <p:nvPicPr>
          <p:cNvPr id="148" name="Google Shape;148;p23"/>
          <p:cNvPicPr preferRelativeResize="0"/>
          <p:nvPr/>
        </p:nvPicPr>
        <p:blipFill>
          <a:blip r:embed="rId4">
            <a:alphaModFix/>
          </a:blip>
          <a:stretch>
            <a:fillRect/>
          </a:stretch>
        </p:blipFill>
        <p:spPr>
          <a:xfrm>
            <a:off x="4888076" y="1492850"/>
            <a:ext cx="4042565" cy="483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2" name="Shape 152"/>
        <p:cNvGrpSpPr/>
        <p:nvPr/>
      </p:nvGrpSpPr>
      <p:grpSpPr>
        <a:xfrm>
          <a:off x="0" y="0"/>
          <a:ext cx="0" cy="0"/>
          <a:chOff x="0" y="0"/>
          <a:chExt cx="0" cy="0"/>
        </a:xfrm>
      </p:grpSpPr>
      <p:sp>
        <p:nvSpPr>
          <p:cNvPr id="153" name="Google Shape;153;p24"/>
          <p:cNvSpPr txBox="1"/>
          <p:nvPr/>
        </p:nvSpPr>
        <p:spPr>
          <a:xfrm>
            <a:off x="470925" y="257050"/>
            <a:ext cx="8153100" cy="64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Philippians 4:11 Not that I speak from want, for I have learned to be </a:t>
            </a:r>
            <a:r>
              <a:rPr b="1" lang="en-US" sz="2400">
                <a:solidFill>
                  <a:srgbClr val="FFFFFF"/>
                </a:solidFill>
                <a:latin typeface="Verdana"/>
                <a:ea typeface="Verdana"/>
                <a:cs typeface="Verdana"/>
                <a:sym typeface="Verdana"/>
              </a:rPr>
              <a:t>content </a:t>
            </a:r>
            <a:r>
              <a:rPr lang="en-US" sz="2400">
                <a:solidFill>
                  <a:srgbClr val="FFFFFF"/>
                </a:solidFill>
                <a:latin typeface="Verdana"/>
                <a:ea typeface="Verdana"/>
                <a:cs typeface="Verdana"/>
                <a:sym typeface="Verdana"/>
              </a:rPr>
              <a:t>in whatever circumstances I am.</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1 Timothy 6:6 But godliness actually is a means of great gain when accompanied by </a:t>
            </a:r>
            <a:r>
              <a:rPr b="1" lang="en-US" sz="2400">
                <a:solidFill>
                  <a:srgbClr val="FFFFFF"/>
                </a:solidFill>
                <a:latin typeface="Verdana"/>
                <a:ea typeface="Verdana"/>
                <a:cs typeface="Verdana"/>
                <a:sym typeface="Verdana"/>
              </a:rPr>
              <a:t>contentment</a:t>
            </a:r>
            <a:r>
              <a:rPr lang="en-US" sz="2400">
                <a:solidFill>
                  <a:srgbClr val="FFFFFF"/>
                </a:solidFill>
                <a:latin typeface="Verdana"/>
                <a:ea typeface="Verdana"/>
                <a:cs typeface="Verdana"/>
                <a:sym typeface="Verdana"/>
              </a:rPr>
              <a:t>.</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1 Timothy 6:8 If we have food and covering, with these we shall be </a:t>
            </a:r>
            <a:r>
              <a:rPr b="1" lang="en-US" sz="2400">
                <a:solidFill>
                  <a:srgbClr val="FFFFFF"/>
                </a:solidFill>
                <a:latin typeface="Verdana"/>
                <a:ea typeface="Verdana"/>
                <a:cs typeface="Verdana"/>
                <a:sym typeface="Verdana"/>
              </a:rPr>
              <a:t>content</a:t>
            </a:r>
            <a:r>
              <a:rPr lang="en-US" sz="2400">
                <a:solidFill>
                  <a:srgbClr val="FFFFFF"/>
                </a:solidFill>
                <a:latin typeface="Verdana"/>
                <a:ea typeface="Verdana"/>
                <a:cs typeface="Verdana"/>
                <a:sym typeface="Verdana"/>
              </a:rPr>
              <a:t>.</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FFFFFF"/>
                </a:solidFill>
                <a:latin typeface="Verdana"/>
                <a:ea typeface="Verdana"/>
                <a:cs typeface="Verdana"/>
                <a:sym typeface="Verdana"/>
              </a:rPr>
              <a:t>Hebrews 13:5 Make sure that your character is free from the love of money, being </a:t>
            </a:r>
            <a:r>
              <a:rPr b="1" lang="en-US" sz="2400">
                <a:solidFill>
                  <a:srgbClr val="FFFFFF"/>
                </a:solidFill>
                <a:latin typeface="Verdana"/>
                <a:ea typeface="Verdana"/>
                <a:cs typeface="Verdana"/>
                <a:sym typeface="Verdana"/>
              </a:rPr>
              <a:t>content </a:t>
            </a:r>
            <a:r>
              <a:rPr lang="en-US" sz="2400">
                <a:solidFill>
                  <a:srgbClr val="FFFFFF"/>
                </a:solidFill>
                <a:latin typeface="Verdana"/>
                <a:ea typeface="Verdana"/>
                <a:cs typeface="Verdana"/>
                <a:sym typeface="Verdana"/>
              </a:rPr>
              <a:t>with what you have; for He Himself has said, “I will never desert you, nor will I ever forsake you,”</a:t>
            </a:r>
            <a:endParaRPr sz="2400">
              <a:solidFill>
                <a:srgbClr val="FFFFF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FFFFFF"/>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7" name="Shape 157"/>
        <p:cNvGrpSpPr/>
        <p:nvPr/>
      </p:nvGrpSpPr>
      <p:grpSpPr>
        <a:xfrm>
          <a:off x="0" y="0"/>
          <a:ext cx="0" cy="0"/>
          <a:chOff x="0" y="0"/>
          <a:chExt cx="0" cy="0"/>
        </a:xfrm>
      </p:grpSpPr>
      <p:pic>
        <p:nvPicPr>
          <p:cNvPr id="158" name="Google Shape;158;p25"/>
          <p:cNvPicPr preferRelativeResize="0"/>
          <p:nvPr/>
        </p:nvPicPr>
        <p:blipFill rotWithShape="1">
          <a:blip r:embed="rId3">
            <a:alphaModFix/>
          </a:blip>
          <a:srcRect b="0" l="8333" r="8333" t="0"/>
          <a:stretch/>
        </p:blipFill>
        <p:spPr>
          <a:xfrm>
            <a:off x="0" y="0"/>
            <a:ext cx="9144000" cy="68580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a:blip r:embed="rId3">
            <a:alphaModFix/>
          </a:blip>
          <a:stretch>
            <a:fillRect/>
          </a:stretch>
        </p:blipFill>
        <p:spPr>
          <a:xfrm>
            <a:off x="7337400" y="6127050"/>
            <a:ext cx="1643850" cy="570775"/>
          </a:xfrm>
          <a:prstGeom prst="rect">
            <a:avLst/>
          </a:prstGeom>
          <a:noFill/>
          <a:ln>
            <a:noFill/>
          </a:ln>
        </p:spPr>
      </p:pic>
      <p:pic>
        <p:nvPicPr>
          <p:cNvPr descr="http://jefflynchdev.files.wordpress.com/2010/09/gorman_falls_large.jpg" id="48" name="Google Shape;48;p8"/>
          <p:cNvPicPr preferRelativeResize="0"/>
          <p:nvPr/>
        </p:nvPicPr>
        <p:blipFill rotWithShape="1">
          <a:blip r:embed="rId4">
            <a:alphaModFix/>
          </a:blip>
          <a:srcRect b="0" l="0" r="0" t="0"/>
          <a:stretch/>
        </p:blipFill>
        <p:spPr>
          <a:xfrm>
            <a:off x="0" y="0"/>
            <a:ext cx="9135770" cy="59184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2" name="Shape 52"/>
        <p:cNvGrpSpPr/>
        <p:nvPr/>
      </p:nvGrpSpPr>
      <p:grpSpPr>
        <a:xfrm>
          <a:off x="0" y="0"/>
          <a:ext cx="0" cy="0"/>
          <a:chOff x="0" y="0"/>
          <a:chExt cx="0" cy="0"/>
        </a:xfrm>
      </p:grpSpPr>
      <p:sp>
        <p:nvSpPr>
          <p:cNvPr id="53" name="Google Shape;53;p9"/>
          <p:cNvSpPr txBox="1"/>
          <p:nvPr/>
        </p:nvSpPr>
        <p:spPr>
          <a:xfrm>
            <a:off x="-150" y="10300"/>
            <a:ext cx="9144000" cy="97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lang="en-US" sz="4800">
                <a:solidFill>
                  <a:srgbClr val="FFFBF0"/>
                </a:solidFill>
                <a:latin typeface="Verdana"/>
                <a:ea typeface="Verdana"/>
                <a:cs typeface="Verdana"/>
                <a:sym typeface="Verdana"/>
              </a:rPr>
              <a:t>Lessons from The Garden</a:t>
            </a:r>
            <a:endParaRPr b="0" i="0" sz="4800" u="none" cap="none" strike="noStrike">
              <a:solidFill>
                <a:srgbClr val="FFFBF0"/>
              </a:solidFill>
              <a:latin typeface="Verdana"/>
              <a:ea typeface="Verdana"/>
              <a:cs typeface="Verdana"/>
              <a:sym typeface="Verdana"/>
            </a:endParaRPr>
          </a:p>
        </p:txBody>
      </p:sp>
      <p:pic>
        <p:nvPicPr>
          <p:cNvPr id="54" name="Google Shape;54;p9"/>
          <p:cNvPicPr preferRelativeResize="0"/>
          <p:nvPr/>
        </p:nvPicPr>
        <p:blipFill>
          <a:blip r:embed="rId3">
            <a:alphaModFix/>
          </a:blip>
          <a:stretch>
            <a:fillRect/>
          </a:stretch>
        </p:blipFill>
        <p:spPr>
          <a:xfrm>
            <a:off x="0" y="916275"/>
            <a:ext cx="9144000" cy="5082801"/>
          </a:xfrm>
          <a:prstGeom prst="rect">
            <a:avLst/>
          </a:prstGeom>
          <a:noFill/>
          <a:ln>
            <a:noFill/>
          </a:ln>
        </p:spPr>
      </p:pic>
      <p:sp>
        <p:nvSpPr>
          <p:cNvPr id="55" name="Google Shape;55;p9"/>
          <p:cNvSpPr txBox="1"/>
          <p:nvPr/>
        </p:nvSpPr>
        <p:spPr>
          <a:xfrm>
            <a:off x="-150" y="5877700"/>
            <a:ext cx="9144000" cy="97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lang="en-US" sz="4800">
                <a:solidFill>
                  <a:srgbClr val="FFFBF0"/>
                </a:solidFill>
                <a:latin typeface="Verdana"/>
                <a:ea typeface="Verdana"/>
                <a:cs typeface="Verdana"/>
                <a:sym typeface="Verdana"/>
              </a:rPr>
              <a:t>Genesis 1:26 - 2:25</a:t>
            </a:r>
            <a:endParaRPr b="0" i="0" sz="4800" u="none" cap="none" strike="noStrike">
              <a:solidFill>
                <a:srgbClr val="FFFBF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9" name="Shape 59"/>
        <p:cNvGrpSpPr/>
        <p:nvPr/>
      </p:nvGrpSpPr>
      <p:grpSpPr>
        <a:xfrm>
          <a:off x="0" y="0"/>
          <a:ext cx="0" cy="0"/>
          <a:chOff x="0" y="0"/>
          <a:chExt cx="0" cy="0"/>
        </a:xfrm>
      </p:grpSpPr>
      <p:pic>
        <p:nvPicPr>
          <p:cNvPr id="60" name="Google Shape;60;p10"/>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61" name="Google Shape;61;p10"/>
          <p:cNvSpPr txBox="1"/>
          <p:nvPr/>
        </p:nvSpPr>
        <p:spPr>
          <a:xfrm>
            <a:off x="366900" y="2316125"/>
            <a:ext cx="8410200" cy="3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Verdana"/>
                <a:ea typeface="Verdana"/>
                <a:cs typeface="Verdana"/>
                <a:sym typeface="Verdana"/>
              </a:rPr>
              <a:t>In the garden, immortal God walked and talked with immortal man.  I want to return to that state of being.</a:t>
            </a:r>
            <a:endParaRPr sz="3000">
              <a:solidFill>
                <a:srgbClr val="FFFFFF"/>
              </a:solidFill>
              <a:latin typeface="Verdana"/>
              <a:ea typeface="Verdana"/>
              <a:cs typeface="Verdana"/>
              <a:sym typeface="Verdana"/>
            </a:endParaRPr>
          </a:p>
        </p:txBody>
      </p:sp>
      <p:sp>
        <p:nvSpPr>
          <p:cNvPr id="62" name="Google Shape;62;p10"/>
          <p:cNvSpPr txBox="1"/>
          <p:nvPr/>
        </p:nvSpPr>
        <p:spPr>
          <a:xfrm>
            <a:off x="133175" y="7797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Conclusion</a:t>
            </a:r>
            <a:endParaRPr sz="60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6" name="Shape 66"/>
        <p:cNvGrpSpPr/>
        <p:nvPr/>
      </p:nvGrpSpPr>
      <p:grpSpPr>
        <a:xfrm>
          <a:off x="0" y="0"/>
          <a:ext cx="0" cy="0"/>
          <a:chOff x="0" y="0"/>
          <a:chExt cx="0" cy="0"/>
        </a:xfrm>
      </p:grpSpPr>
      <p:sp>
        <p:nvSpPr>
          <p:cNvPr id="67" name="Google Shape;67;p11"/>
          <p:cNvSpPr txBox="1"/>
          <p:nvPr/>
        </p:nvSpPr>
        <p:spPr>
          <a:xfrm>
            <a:off x="-150" y="10300"/>
            <a:ext cx="9144000" cy="97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lang="en-US" sz="4800">
                <a:solidFill>
                  <a:srgbClr val="FFFBF0"/>
                </a:solidFill>
                <a:latin typeface="Verdana"/>
                <a:ea typeface="Verdana"/>
                <a:cs typeface="Verdana"/>
                <a:sym typeface="Verdana"/>
              </a:rPr>
              <a:t>Is the Genesis garden real?</a:t>
            </a:r>
            <a:endParaRPr b="0" i="0" sz="4800" u="none" cap="none" strike="noStrike">
              <a:solidFill>
                <a:srgbClr val="FFFBF0"/>
              </a:solidFill>
              <a:latin typeface="Verdana"/>
              <a:ea typeface="Verdana"/>
              <a:cs typeface="Verdana"/>
              <a:sym typeface="Verdana"/>
            </a:endParaRPr>
          </a:p>
        </p:txBody>
      </p:sp>
      <p:sp>
        <p:nvSpPr>
          <p:cNvPr id="68" name="Google Shape;68;p11"/>
          <p:cNvSpPr txBox="1"/>
          <p:nvPr/>
        </p:nvSpPr>
        <p:spPr>
          <a:xfrm>
            <a:off x="-150" y="5801500"/>
            <a:ext cx="9144000" cy="97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lang="en-US" sz="3600">
                <a:solidFill>
                  <a:srgbClr val="FFFBF0"/>
                </a:solidFill>
                <a:latin typeface="Verdana"/>
                <a:ea typeface="Verdana"/>
                <a:cs typeface="Verdana"/>
                <a:sym typeface="Verdana"/>
              </a:rPr>
              <a:t>Matt 19:4-6; 1 Cor 15, 1 Tim 2</a:t>
            </a:r>
            <a:endParaRPr b="0" i="0" sz="3600" u="none" cap="none" strike="noStrike">
              <a:solidFill>
                <a:srgbClr val="FFFBF0"/>
              </a:solidFill>
              <a:latin typeface="Verdana"/>
              <a:ea typeface="Verdana"/>
              <a:cs typeface="Verdana"/>
              <a:sym typeface="Verdana"/>
            </a:endParaRPr>
          </a:p>
        </p:txBody>
      </p:sp>
      <p:pic>
        <p:nvPicPr>
          <p:cNvPr id="69" name="Google Shape;69;p11"/>
          <p:cNvPicPr preferRelativeResize="0"/>
          <p:nvPr/>
        </p:nvPicPr>
        <p:blipFill>
          <a:blip r:embed="rId3">
            <a:alphaModFix/>
          </a:blip>
          <a:stretch>
            <a:fillRect/>
          </a:stretch>
        </p:blipFill>
        <p:spPr>
          <a:xfrm>
            <a:off x="1447800" y="1137700"/>
            <a:ext cx="6055633" cy="4587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3" name="Shape 73"/>
        <p:cNvGrpSpPr/>
        <p:nvPr/>
      </p:nvGrpSpPr>
      <p:grpSpPr>
        <a:xfrm>
          <a:off x="0" y="0"/>
          <a:ext cx="0" cy="0"/>
          <a:chOff x="0" y="0"/>
          <a:chExt cx="0" cy="0"/>
        </a:xfrm>
      </p:grpSpPr>
      <p:pic>
        <p:nvPicPr>
          <p:cNvPr id="74" name="Google Shape;74;p12"/>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75" name="Google Shape;75;p12"/>
          <p:cNvSpPr txBox="1"/>
          <p:nvPr/>
        </p:nvSpPr>
        <p:spPr>
          <a:xfrm>
            <a:off x="366900" y="1319625"/>
            <a:ext cx="8614200" cy="4672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Intellectual</a:t>
            </a:r>
            <a:r>
              <a:rPr lang="en-US" sz="3000">
                <a:solidFill>
                  <a:srgbClr val="FFFFFF"/>
                </a:solidFill>
                <a:latin typeface="Verdana"/>
                <a:ea typeface="Verdana"/>
                <a:cs typeface="Verdana"/>
                <a:sym typeface="Verdana"/>
              </a:rPr>
              <a:t> - Genesis 1:28 - fill, rule, and subdue</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Biological - v27 - male and female</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Familial - vs 2:22-25 - marriage</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Spiritual - Soul from God is good 2:7. That which is from God is good 1:31, His word is just, true, loving, and good 2:16-17</a:t>
            </a:r>
            <a:endParaRPr sz="3000">
              <a:solidFill>
                <a:srgbClr val="FFFFFF"/>
              </a:solidFill>
              <a:latin typeface="Verdana"/>
              <a:ea typeface="Verdana"/>
              <a:cs typeface="Verdana"/>
              <a:sym typeface="Verdana"/>
            </a:endParaRPr>
          </a:p>
        </p:txBody>
      </p:sp>
      <p:sp>
        <p:nvSpPr>
          <p:cNvPr id="76" name="Google Shape;76;p12"/>
          <p:cNvSpPr txBox="1"/>
          <p:nvPr/>
        </p:nvSpPr>
        <p:spPr>
          <a:xfrm>
            <a:off x="133175" y="177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Order</a:t>
            </a:r>
            <a:endParaRPr sz="60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000"/>
                                        <p:tgtEl>
                                          <p:spTgt spid="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0" name="Shape 80"/>
        <p:cNvGrpSpPr/>
        <p:nvPr/>
      </p:nvGrpSpPr>
      <p:grpSpPr>
        <a:xfrm>
          <a:off x="0" y="0"/>
          <a:ext cx="0" cy="0"/>
          <a:chOff x="0" y="0"/>
          <a:chExt cx="0" cy="0"/>
        </a:xfrm>
      </p:grpSpPr>
      <p:pic>
        <p:nvPicPr>
          <p:cNvPr id="81" name="Google Shape;81;p13"/>
          <p:cNvPicPr preferRelativeResize="0"/>
          <p:nvPr/>
        </p:nvPicPr>
        <p:blipFill>
          <a:blip r:embed="rId3">
            <a:alphaModFix/>
          </a:blip>
          <a:stretch>
            <a:fillRect/>
          </a:stretch>
        </p:blipFill>
        <p:spPr>
          <a:xfrm>
            <a:off x="7337400" y="6127050"/>
            <a:ext cx="1643850" cy="570775"/>
          </a:xfrm>
          <a:prstGeom prst="rect">
            <a:avLst/>
          </a:prstGeom>
          <a:noFill/>
          <a:ln>
            <a:noFill/>
          </a:ln>
        </p:spPr>
      </p:pic>
      <p:sp>
        <p:nvSpPr>
          <p:cNvPr id="82" name="Google Shape;82;p13"/>
          <p:cNvSpPr txBox="1"/>
          <p:nvPr/>
        </p:nvSpPr>
        <p:spPr>
          <a:xfrm>
            <a:off x="352175" y="1903075"/>
            <a:ext cx="8410200" cy="3969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Prayer - 2:18-21</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Providence - 2:15-17</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Placement - 2:8</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rPr lang="en-US" sz="3000">
                <a:solidFill>
                  <a:srgbClr val="FFFFFF"/>
                </a:solidFill>
                <a:latin typeface="Verdana"/>
                <a:ea typeface="Verdana"/>
                <a:cs typeface="Verdana"/>
                <a:sym typeface="Verdana"/>
              </a:rPr>
              <a:t>Career - 2:15</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t/>
            </a:r>
            <a:endParaRPr sz="3000">
              <a:solidFill>
                <a:srgbClr val="FFFFFF"/>
              </a:solidFill>
              <a:latin typeface="Verdana"/>
              <a:ea typeface="Verdana"/>
              <a:cs typeface="Verdana"/>
              <a:sym typeface="Verdana"/>
            </a:endParaRPr>
          </a:p>
          <a:p>
            <a:pPr indent="0" lvl="0" marL="0" rtl="0" algn="l">
              <a:lnSpc>
                <a:spcPct val="150000"/>
              </a:lnSpc>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t/>
            </a:r>
            <a:endParaRPr sz="3000">
              <a:solidFill>
                <a:srgbClr val="FFFFFF"/>
              </a:solidFill>
              <a:latin typeface="Verdana"/>
              <a:ea typeface="Verdana"/>
              <a:cs typeface="Verdana"/>
              <a:sym typeface="Verdana"/>
            </a:endParaRPr>
          </a:p>
          <a:p>
            <a:pPr indent="0" lvl="0" marL="0" rtl="0" algn="l">
              <a:spcBef>
                <a:spcPts val="0"/>
              </a:spcBef>
              <a:spcAft>
                <a:spcPts val="0"/>
              </a:spcAft>
              <a:buNone/>
            </a:pPr>
            <a:r>
              <a:t/>
            </a:r>
            <a:endParaRPr sz="3000">
              <a:solidFill>
                <a:srgbClr val="FFFFFF"/>
              </a:solidFill>
              <a:latin typeface="Verdana"/>
              <a:ea typeface="Verdana"/>
              <a:cs typeface="Verdana"/>
              <a:sym typeface="Verdana"/>
            </a:endParaRPr>
          </a:p>
        </p:txBody>
      </p:sp>
      <p:sp>
        <p:nvSpPr>
          <p:cNvPr id="83" name="Google Shape;83;p13"/>
          <p:cNvSpPr txBox="1"/>
          <p:nvPr/>
        </p:nvSpPr>
        <p:spPr>
          <a:xfrm>
            <a:off x="133175" y="398750"/>
            <a:ext cx="8848200" cy="17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rgbClr val="FFFFFF"/>
                </a:solidFill>
                <a:latin typeface="Verdana"/>
                <a:ea typeface="Verdana"/>
                <a:cs typeface="Verdana"/>
                <a:sym typeface="Verdana"/>
              </a:rPr>
              <a:t>Observations</a:t>
            </a:r>
            <a:endParaRPr sz="6000">
              <a:solidFill>
                <a:srgbClr val="FFFFFF"/>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7" name="Shape 87"/>
        <p:cNvGrpSpPr/>
        <p:nvPr/>
      </p:nvGrpSpPr>
      <p:grpSpPr>
        <a:xfrm>
          <a:off x="0" y="0"/>
          <a:ext cx="0" cy="0"/>
          <a:chOff x="0" y="0"/>
          <a:chExt cx="0" cy="0"/>
        </a:xfrm>
      </p:grpSpPr>
      <p:sp>
        <p:nvSpPr>
          <p:cNvPr id="88" name="Google Shape;88;p14"/>
          <p:cNvSpPr txBox="1"/>
          <p:nvPr/>
        </p:nvSpPr>
        <p:spPr>
          <a:xfrm>
            <a:off x="4740675" y="865575"/>
            <a:ext cx="4403700" cy="4608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US" sz="4800">
                <a:solidFill>
                  <a:srgbClr val="FFFFFF"/>
                </a:solidFill>
                <a:latin typeface="Verdana"/>
                <a:ea typeface="Verdana"/>
                <a:cs typeface="Verdana"/>
                <a:sym typeface="Verdana"/>
              </a:rPr>
              <a:t>SO, </a:t>
            </a:r>
            <a:endParaRPr sz="4800">
              <a:solidFill>
                <a:srgbClr val="FFFFFF"/>
              </a:solidFill>
              <a:latin typeface="Verdana"/>
              <a:ea typeface="Verdana"/>
              <a:cs typeface="Verdana"/>
              <a:sym typeface="Verdana"/>
            </a:endParaRPr>
          </a:p>
          <a:p>
            <a:pPr indent="0" lvl="0" marL="0" rtl="0" algn="ctr">
              <a:lnSpc>
                <a:spcPct val="150000"/>
              </a:lnSpc>
              <a:spcBef>
                <a:spcPts val="0"/>
              </a:spcBef>
              <a:spcAft>
                <a:spcPts val="0"/>
              </a:spcAft>
              <a:buNone/>
            </a:pPr>
            <a:r>
              <a:rPr lang="en-US" sz="4800">
                <a:solidFill>
                  <a:srgbClr val="FFFFFF"/>
                </a:solidFill>
                <a:latin typeface="Verdana"/>
                <a:ea typeface="Verdana"/>
                <a:cs typeface="Verdana"/>
                <a:sym typeface="Verdana"/>
              </a:rPr>
              <a:t>WHAT HAPPENED</a:t>
            </a:r>
            <a:endParaRPr sz="4800">
              <a:solidFill>
                <a:srgbClr val="FFFFFF"/>
              </a:solidFill>
              <a:latin typeface="Verdana"/>
              <a:ea typeface="Verdana"/>
              <a:cs typeface="Verdana"/>
              <a:sym typeface="Verdana"/>
            </a:endParaRPr>
          </a:p>
          <a:p>
            <a:pPr indent="0" lvl="0" marL="0" rtl="0" algn="ctr">
              <a:lnSpc>
                <a:spcPct val="150000"/>
              </a:lnSpc>
              <a:spcBef>
                <a:spcPts val="0"/>
              </a:spcBef>
              <a:spcAft>
                <a:spcPts val="0"/>
              </a:spcAft>
              <a:buNone/>
            </a:pPr>
            <a:r>
              <a:rPr lang="en-US" sz="4800">
                <a:solidFill>
                  <a:srgbClr val="FFFFFF"/>
                </a:solidFill>
                <a:latin typeface="Verdana"/>
                <a:ea typeface="Verdana"/>
                <a:cs typeface="Verdana"/>
                <a:sym typeface="Verdana"/>
              </a:rPr>
              <a:t>?</a:t>
            </a:r>
            <a:endParaRPr sz="4800">
              <a:solidFill>
                <a:srgbClr val="FFFFFF"/>
              </a:solidFill>
              <a:latin typeface="Verdana"/>
              <a:ea typeface="Verdana"/>
              <a:cs typeface="Verdana"/>
              <a:sym typeface="Verdana"/>
            </a:endParaRPr>
          </a:p>
          <a:p>
            <a:pPr indent="0" lvl="0" marL="0" rtl="0" algn="ctr">
              <a:lnSpc>
                <a:spcPct val="150000"/>
              </a:lnSpc>
              <a:spcBef>
                <a:spcPts val="0"/>
              </a:spcBef>
              <a:spcAft>
                <a:spcPts val="0"/>
              </a:spcAft>
              <a:buNone/>
            </a:pPr>
            <a:r>
              <a:rPr lang="en-US" sz="4800">
                <a:solidFill>
                  <a:srgbClr val="FFFFFF"/>
                </a:solidFill>
                <a:latin typeface="Verdana"/>
                <a:ea typeface="Verdana"/>
                <a:cs typeface="Verdana"/>
                <a:sym typeface="Verdana"/>
              </a:rPr>
              <a:t>Genesis 3</a:t>
            </a:r>
            <a:endParaRPr sz="4800">
              <a:solidFill>
                <a:srgbClr val="FFFFFF"/>
              </a:solidFill>
              <a:latin typeface="Verdana"/>
              <a:ea typeface="Verdana"/>
              <a:cs typeface="Verdana"/>
              <a:sym typeface="Verdana"/>
            </a:endParaRPr>
          </a:p>
        </p:txBody>
      </p:sp>
      <p:pic>
        <p:nvPicPr>
          <p:cNvPr id="89" name="Google Shape;89;p14"/>
          <p:cNvPicPr preferRelativeResize="0"/>
          <p:nvPr/>
        </p:nvPicPr>
        <p:blipFill>
          <a:blip r:embed="rId3">
            <a:alphaModFix/>
          </a:blip>
          <a:stretch>
            <a:fillRect/>
          </a:stretch>
        </p:blipFill>
        <p:spPr>
          <a:xfrm>
            <a:off x="152400" y="230100"/>
            <a:ext cx="4836650" cy="644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3" name="Shape 93"/>
        <p:cNvGrpSpPr/>
        <p:nvPr/>
      </p:nvGrpSpPr>
      <p:grpSpPr>
        <a:xfrm>
          <a:off x="0" y="0"/>
          <a:ext cx="0" cy="0"/>
          <a:chOff x="0" y="0"/>
          <a:chExt cx="0" cy="0"/>
        </a:xfrm>
      </p:grpSpPr>
      <p:pic>
        <p:nvPicPr>
          <p:cNvPr id="94" name="Google Shape;94;p15"/>
          <p:cNvPicPr preferRelativeResize="0"/>
          <p:nvPr/>
        </p:nvPicPr>
        <p:blipFill>
          <a:blip r:embed="rId3">
            <a:alphaModFix/>
          </a:blip>
          <a:stretch>
            <a:fillRect/>
          </a:stretch>
        </p:blipFill>
        <p:spPr>
          <a:xfrm>
            <a:off x="0" y="-254050"/>
            <a:ext cx="9144000" cy="6098975"/>
          </a:xfrm>
          <a:prstGeom prst="rect">
            <a:avLst/>
          </a:prstGeom>
          <a:noFill/>
          <a:ln>
            <a:noFill/>
          </a:ln>
        </p:spPr>
      </p:pic>
      <p:sp>
        <p:nvSpPr>
          <p:cNvPr id="95" name="Google Shape;95;p15"/>
          <p:cNvSpPr txBox="1"/>
          <p:nvPr/>
        </p:nvSpPr>
        <p:spPr>
          <a:xfrm>
            <a:off x="-150" y="5877700"/>
            <a:ext cx="9144000" cy="97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lang="en-US" sz="4800">
                <a:solidFill>
                  <a:srgbClr val="FFFBF0"/>
                </a:solidFill>
                <a:latin typeface="Verdana"/>
                <a:ea typeface="Verdana"/>
                <a:cs typeface="Verdana"/>
                <a:sym typeface="Verdana"/>
              </a:rPr>
              <a:t>Romans 8:22</a:t>
            </a:r>
            <a:endParaRPr b="0" i="0" sz="4800" u="none" cap="none" strike="noStrike">
              <a:solidFill>
                <a:srgbClr val="FFFBF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n-Blue">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