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2.jpeg"/><Relationship Id="rId8" Type="http://schemas.openxmlformats.org/officeDocument/2006/relationships/image" Target="../media/image3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2.jpeg"/><Relationship Id="rId4" Type="http://schemas.openxmlformats.org/officeDocument/2006/relationships/image" Target="../media/image38.png"/><Relationship Id="rId5" Type="http://schemas.openxmlformats.org/officeDocument/2006/relationships/image" Target="../media/image1.tif"/><Relationship Id="rId6" Type="http://schemas.openxmlformats.org/officeDocument/2006/relationships/image" Target="../media/image39.png"/><Relationship Id="rId7" Type="http://schemas.openxmlformats.org/officeDocument/2006/relationships/image" Target="../media/image4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19" name="Cogs.png" descr="Cogs.png"/>
          <p:cNvPicPr>
            <a:picLocks noChangeAspect="1"/>
          </p:cNvPicPr>
          <p:nvPr/>
        </p:nvPicPr>
        <p:blipFill>
          <a:blip r:embed="rId2">
            <a:extLst/>
          </a:blip>
          <a:stretch>
            <a:fillRect/>
          </a:stretch>
        </p:blipFill>
        <p:spPr>
          <a:xfrm>
            <a:off x="11766260" y="8715182"/>
            <a:ext cx="552740" cy="49866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Bible Turn Back On copy.jpg" descr="Bible Turn Back On copy.jpg"/>
          <p:cNvPicPr>
            <a:picLocks noChangeAspect="0"/>
          </p:cNvPicPr>
          <p:nvPr/>
        </p:nvPicPr>
        <p:blipFill>
          <a:blip r:embed="rId2">
            <a:extLst/>
          </a:blip>
          <a:stretch>
            <a:fillRect/>
          </a:stretch>
        </p:blipFill>
        <p:spPr>
          <a:xfrm>
            <a:off x="1640382" y="3177830"/>
            <a:ext cx="9954718" cy="6390324"/>
          </a:xfrm>
          <a:prstGeom prst="rect">
            <a:avLst/>
          </a:prstGeom>
          <a:effectLst>
            <a:outerShdw sx="100000" sy="100000" kx="0" ky="0" algn="b" rotWithShape="0" blurRad="190500" dist="8455" dir="5400000">
              <a:srgbClr val="000000"/>
            </a:outerShdw>
          </a:effectLst>
        </p:spPr>
      </p:pic>
      <p:sp>
        <p:nvSpPr>
          <p:cNvPr id="233" name="Study Of The Bible Is not about……"/>
          <p:cNvSpPr/>
          <p:nvPr/>
        </p:nvSpPr>
        <p:spPr>
          <a:xfrm>
            <a:off x="1974898" y="158749"/>
            <a:ext cx="8828486" cy="1968501"/>
          </a:xfrm>
          <a:prstGeom prst="rect">
            <a:avLst/>
          </a:prstGeom>
          <a:ln w="1397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defRPr sz="3200">
                <a:latin typeface="Arial Black"/>
                <a:ea typeface="Arial Black"/>
                <a:cs typeface="Arial Black"/>
                <a:sym typeface="Arial Black"/>
              </a:defRPr>
            </a:pPr>
            <a:r>
              <a:t>Study Of The Bible Is </a:t>
            </a:r>
            <a:r>
              <a:rPr u="sng">
                <a:solidFill>
                  <a:srgbClr val="0D3DFF"/>
                </a:solidFill>
              </a:rPr>
              <a:t>not about… </a:t>
            </a:r>
            <a:endParaRPr u="sng">
              <a:solidFill>
                <a:srgbClr val="0D3DFF"/>
              </a:solidFill>
            </a:endParaRPr>
          </a:p>
          <a:p>
            <a:pPr defTabSz="457200">
              <a:defRPr sz="3200">
                <a:latin typeface="Arial Black"/>
                <a:ea typeface="Arial Black"/>
                <a:cs typeface="Arial Black"/>
                <a:sym typeface="Arial Black"/>
              </a:defRPr>
            </a:pPr>
            <a:r>
              <a:rPr u="sng">
                <a:solidFill>
                  <a:srgbClr val="0D3DFF"/>
                </a:solidFill>
              </a:rPr>
              <a:t>determining</a:t>
            </a:r>
            <a:r>
              <a:t> what Scripture says</a:t>
            </a:r>
          </a:p>
          <a:p>
            <a:pPr defTabSz="457200">
              <a:defRPr sz="3200">
                <a:latin typeface="Arial Black"/>
                <a:ea typeface="Arial Black"/>
                <a:cs typeface="Arial Black"/>
                <a:sym typeface="Arial Black"/>
              </a:defRPr>
            </a:pPr>
            <a:r>
              <a:t>but </a:t>
            </a:r>
            <a:r>
              <a:rPr u="sng">
                <a:solidFill>
                  <a:srgbClr val="0D3DFF"/>
                </a:solidFill>
              </a:rPr>
              <a:t>Is about Discovering</a:t>
            </a:r>
            <a:r>
              <a:t> What It Says.</a:t>
            </a:r>
          </a:p>
        </p:txBody>
      </p:sp>
      <p:sp>
        <p:nvSpPr>
          <p:cNvPr id="234" name="2 Pet.…"/>
          <p:cNvSpPr/>
          <p:nvPr/>
        </p:nvSpPr>
        <p:spPr>
          <a:xfrm>
            <a:off x="247501" y="171449"/>
            <a:ext cx="1486198" cy="1092201"/>
          </a:xfrm>
          <a:prstGeom prst="rect">
            <a:avLst/>
          </a:prstGeom>
          <a:solidFill>
            <a:srgbClr val="F4FB07"/>
          </a:solidFill>
          <a:ln w="1524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latin typeface="Arial Black"/>
                <a:ea typeface="Arial Black"/>
                <a:cs typeface="Arial Black"/>
                <a:sym typeface="Arial Black"/>
              </a:defRPr>
            </a:pPr>
            <a:r>
              <a:t>2 Pet.</a:t>
            </a:r>
          </a:p>
          <a:p>
            <a:pPr>
              <a:defRPr sz="2400">
                <a:latin typeface="Arial Black"/>
                <a:ea typeface="Arial Black"/>
                <a:cs typeface="Arial Black"/>
                <a:sym typeface="Arial Black"/>
              </a:defRPr>
            </a:pPr>
            <a:r>
              <a:t>1:20-21</a:t>
            </a:r>
          </a:p>
        </p:txBody>
      </p:sp>
      <p:sp>
        <p:nvSpPr>
          <p:cNvPr id="235" name="1 Cor.…"/>
          <p:cNvSpPr/>
          <p:nvPr/>
        </p:nvSpPr>
        <p:spPr>
          <a:xfrm>
            <a:off x="11127829" y="171449"/>
            <a:ext cx="1486199" cy="1092201"/>
          </a:xfrm>
          <a:prstGeom prst="rect">
            <a:avLst/>
          </a:prstGeom>
          <a:solidFill>
            <a:srgbClr val="F4FB07"/>
          </a:solidFill>
          <a:ln w="1524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latin typeface="Arial Black"/>
                <a:ea typeface="Arial Black"/>
                <a:cs typeface="Arial Black"/>
                <a:sym typeface="Arial Black"/>
              </a:defRPr>
            </a:pPr>
            <a:r>
              <a:t>1 Cor.</a:t>
            </a:r>
          </a:p>
          <a:p>
            <a:pPr>
              <a:defRPr sz="2400">
                <a:latin typeface="Arial Black"/>
                <a:ea typeface="Arial Black"/>
                <a:cs typeface="Arial Black"/>
                <a:sym typeface="Arial Black"/>
              </a:defRPr>
            </a:pPr>
            <a:r>
              <a:t>2:10-16</a:t>
            </a:r>
          </a:p>
        </p:txBody>
      </p:sp>
      <p:sp>
        <p:nvSpPr>
          <p:cNvPr id="236" name="It Is Already Determined!"/>
          <p:cNvSpPr/>
          <p:nvPr/>
        </p:nvSpPr>
        <p:spPr>
          <a:xfrm>
            <a:off x="2889250" y="1355533"/>
            <a:ext cx="7720013" cy="1747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 y="0"/>
                </a:moveTo>
                <a:lnTo>
                  <a:pt x="19" y="11967"/>
                </a:lnTo>
                <a:cubicBezTo>
                  <a:pt x="8" y="12071"/>
                  <a:pt x="0" y="12183"/>
                  <a:pt x="0" y="12306"/>
                </a:cubicBezTo>
                <a:lnTo>
                  <a:pt x="0" y="20815"/>
                </a:lnTo>
                <a:cubicBezTo>
                  <a:pt x="0" y="21249"/>
                  <a:pt x="80" y="21600"/>
                  <a:pt x="178" y="21600"/>
                </a:cubicBezTo>
                <a:lnTo>
                  <a:pt x="21422" y="21600"/>
                </a:lnTo>
                <a:cubicBezTo>
                  <a:pt x="21520" y="21600"/>
                  <a:pt x="21600" y="21249"/>
                  <a:pt x="21600" y="20815"/>
                </a:cubicBezTo>
                <a:lnTo>
                  <a:pt x="21600" y="12306"/>
                </a:lnTo>
                <a:cubicBezTo>
                  <a:pt x="21600" y="11872"/>
                  <a:pt x="21520" y="11521"/>
                  <a:pt x="21422" y="11521"/>
                </a:cubicBezTo>
                <a:lnTo>
                  <a:pt x="321" y="11521"/>
                </a:lnTo>
                <a:lnTo>
                  <a:pt x="64" y="0"/>
                </a:lnTo>
                <a:close/>
              </a:path>
            </a:pathLst>
          </a:custGeom>
          <a:solidFill>
            <a:srgbClr val="F7FB00"/>
          </a:soli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latin typeface="Arial Black"/>
                <a:ea typeface="Arial Black"/>
                <a:cs typeface="Arial Black"/>
                <a:sym typeface="Arial Black"/>
              </a:defRPr>
            </a:lvl1pPr>
          </a:lstStyle>
          <a:p>
            <a:pPr/>
            <a:r>
              <a:t>It Is Already Determined!</a:t>
            </a:r>
          </a:p>
        </p:txBody>
      </p:sp>
      <p:sp>
        <p:nvSpPr>
          <p:cNvPr id="237" name="Matt.…"/>
          <p:cNvSpPr/>
          <p:nvPr/>
        </p:nvSpPr>
        <p:spPr>
          <a:xfrm>
            <a:off x="377502" y="1593850"/>
            <a:ext cx="1226196" cy="1092200"/>
          </a:xfrm>
          <a:prstGeom prst="rect">
            <a:avLst/>
          </a:prstGeom>
          <a:solidFill>
            <a:srgbClr val="F4FB07"/>
          </a:solidFill>
          <a:ln w="1524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latin typeface="Arial Black"/>
                <a:ea typeface="Arial Black"/>
                <a:cs typeface="Arial Black"/>
                <a:sym typeface="Arial Black"/>
              </a:defRPr>
            </a:pPr>
            <a:r>
              <a:t>Matt.</a:t>
            </a:r>
          </a:p>
          <a:p>
            <a:pPr>
              <a:defRPr sz="2400">
                <a:latin typeface="Arial Black"/>
                <a:ea typeface="Arial Black"/>
                <a:cs typeface="Arial Black"/>
                <a:sym typeface="Arial Black"/>
              </a:defRPr>
            </a:pPr>
            <a:r>
              <a:t>4:4</a:t>
            </a:r>
          </a:p>
        </p:txBody>
      </p:sp>
      <p:sp>
        <p:nvSpPr>
          <p:cNvPr id="238" name="1 Pet.…"/>
          <p:cNvSpPr/>
          <p:nvPr/>
        </p:nvSpPr>
        <p:spPr>
          <a:xfrm>
            <a:off x="11157297" y="1593850"/>
            <a:ext cx="1427262" cy="1092200"/>
          </a:xfrm>
          <a:prstGeom prst="rect">
            <a:avLst/>
          </a:prstGeom>
          <a:solidFill>
            <a:srgbClr val="F4FB07"/>
          </a:solidFill>
          <a:ln w="1524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latin typeface="Arial Black"/>
                <a:ea typeface="Arial Black"/>
                <a:cs typeface="Arial Black"/>
                <a:sym typeface="Arial Black"/>
              </a:defRPr>
            </a:pPr>
            <a:r>
              <a:t>1 Pet. </a:t>
            </a:r>
          </a:p>
          <a:p>
            <a:pPr>
              <a:defRPr sz="2400">
                <a:latin typeface="Arial Black"/>
                <a:ea typeface="Arial Black"/>
                <a:cs typeface="Arial Black"/>
                <a:sym typeface="Arial Black"/>
              </a:defRPr>
            </a:pPr>
            <a:r>
              <a:t>4:11</a:t>
            </a:r>
          </a:p>
        </p:txBody>
      </p:sp>
      <p:sp>
        <p:nvSpPr>
          <p:cNvPr id="239" name="John…"/>
          <p:cNvSpPr/>
          <p:nvPr/>
        </p:nvSpPr>
        <p:spPr>
          <a:xfrm>
            <a:off x="8867229" y="7131050"/>
            <a:ext cx="1486199" cy="1092200"/>
          </a:xfrm>
          <a:prstGeom prst="rect">
            <a:avLst/>
          </a:prstGeom>
          <a:solidFill>
            <a:srgbClr val="F4FB07"/>
          </a:solidFill>
          <a:ln w="152400" cap="rnd">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latin typeface="Arial Black"/>
                <a:ea typeface="Arial Black"/>
                <a:cs typeface="Arial Black"/>
                <a:sym typeface="Arial Black"/>
              </a:defRPr>
            </a:pPr>
            <a:r>
              <a:t>John</a:t>
            </a:r>
          </a:p>
          <a:p>
            <a:pPr>
              <a:defRPr sz="2400">
                <a:latin typeface="Arial Black"/>
                <a:ea typeface="Arial Black"/>
                <a:cs typeface="Arial Black"/>
                <a:sym typeface="Arial Black"/>
              </a:defRPr>
            </a:pPr>
            <a:r>
              <a:t>7:16-18</a:t>
            </a:r>
          </a:p>
        </p:txBody>
      </p:sp>
      <p:sp>
        <p:nvSpPr>
          <p:cNvPr id="240" name="Man does not live by bread alone, but by every word that proceeds from the mouth of God."/>
          <p:cNvSpPr/>
          <p:nvPr/>
        </p:nvSpPr>
        <p:spPr>
          <a:xfrm>
            <a:off x="270668" y="2724355"/>
            <a:ext cx="2981723" cy="6869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69" y="0"/>
                </a:moveTo>
                <a:lnTo>
                  <a:pt x="4246" y="9115"/>
                </a:lnTo>
                <a:lnTo>
                  <a:pt x="460" y="9115"/>
                </a:lnTo>
                <a:cubicBezTo>
                  <a:pt x="206" y="9115"/>
                  <a:pt x="0" y="9205"/>
                  <a:pt x="0" y="9315"/>
                </a:cubicBezTo>
                <a:lnTo>
                  <a:pt x="0" y="21400"/>
                </a:lnTo>
                <a:cubicBezTo>
                  <a:pt x="0" y="21511"/>
                  <a:pt x="206" y="21600"/>
                  <a:pt x="460" y="21600"/>
                </a:cubicBezTo>
                <a:lnTo>
                  <a:pt x="21140" y="21600"/>
                </a:lnTo>
                <a:cubicBezTo>
                  <a:pt x="21394" y="21600"/>
                  <a:pt x="21600" y="21511"/>
                  <a:pt x="21600" y="21400"/>
                </a:cubicBezTo>
                <a:lnTo>
                  <a:pt x="21600" y="9315"/>
                </a:lnTo>
                <a:cubicBezTo>
                  <a:pt x="21600" y="9205"/>
                  <a:pt x="21394" y="9115"/>
                  <a:pt x="21140" y="9115"/>
                </a:cubicBezTo>
                <a:lnTo>
                  <a:pt x="6089" y="9115"/>
                </a:lnTo>
                <a:lnTo>
                  <a:pt x="5169" y="0"/>
                </a:lnTo>
                <a:close/>
              </a:path>
            </a:pathLst>
          </a:custGeom>
          <a:solidFill>
            <a:srgbClr val="F7FB00"/>
          </a:solidFill>
          <a:ln w="76200">
            <a:solidFill>
              <a:srgbClr val="1ACF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800">
                <a:latin typeface="Arial Black"/>
                <a:ea typeface="Arial Black"/>
                <a:cs typeface="Arial Black"/>
                <a:sym typeface="Arial Black"/>
              </a:defRPr>
            </a:lvl1pPr>
          </a:lstStyle>
          <a:p>
            <a:pPr/>
            <a:r>
              <a:t>Man does not live by bread alone, but by every word that proceeds from the mouth of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33"/>
                                        </p:tgtEl>
                                        <p:attrNameLst>
                                          <p:attrName>style.visibility</p:attrName>
                                        </p:attrNameLst>
                                      </p:cBhvr>
                                      <p:to>
                                        <p:strVal val="visible"/>
                                      </p:to>
                                    </p:set>
                                    <p:anim calcmode="lin" valueType="num">
                                      <p:cBhvr>
                                        <p:cTn id="7" dur="2750" fill="hold"/>
                                        <p:tgtEl>
                                          <p:spTgt spid="233"/>
                                        </p:tgtEl>
                                        <p:attrNameLst>
                                          <p:attrName>ppt_x</p:attrName>
                                        </p:attrNameLst>
                                      </p:cBhvr>
                                      <p:tavLst>
                                        <p:tav tm="0">
                                          <p:val>
                                            <p:strVal val="#ppt_x"/>
                                          </p:val>
                                        </p:tav>
                                        <p:tav tm="100000">
                                          <p:val>
                                            <p:strVal val="#ppt_x"/>
                                          </p:val>
                                        </p:tav>
                                      </p:tavLst>
                                    </p:anim>
                                    <p:anim calcmode="lin" valueType="num">
                                      <p:cBhvr>
                                        <p:cTn id="8" dur="2750" fill="hold"/>
                                        <p:tgtEl>
                                          <p:spTgt spid="233"/>
                                        </p:tgtEl>
                                        <p:attrNameLst>
                                          <p:attrName>ppt_y</p:attrName>
                                        </p:attrNameLst>
                                      </p:cBhvr>
                                      <p:tavLst>
                                        <p:tav tm="0">
                                          <p:val>
                                            <p:strVal val="0-#ppt_h/2"/>
                                          </p:val>
                                        </p:tav>
                                        <p:tav tm="100000">
                                          <p:val>
                                            <p:strVal val="#ppt_y"/>
                                          </p:val>
                                        </p:tav>
                                      </p:tavLst>
                                    </p:anim>
                                  </p:childTnLst>
                                </p:cTn>
                              </p:par>
                            </p:childTnLst>
                          </p:cTn>
                        </p:par>
                        <p:par>
                          <p:cTn id="9" fill="hold">
                            <p:stCondLst>
                              <p:cond delay="2750"/>
                            </p:stCondLst>
                            <p:childTnLst>
                              <p:par>
                                <p:cTn id="10" presetClass="entr" nodeType="afterEffect" presetSubtype="1" presetID="2" grpId="2" fill="hold">
                                  <p:stCondLst>
                                    <p:cond delay="500"/>
                                  </p:stCondLst>
                                  <p:iterate type="el" backwards="0">
                                    <p:tmAbs val="0"/>
                                  </p:iterate>
                                  <p:childTnLst>
                                    <p:set>
                                      <p:cBhvr>
                                        <p:cTn id="11" fill="hold"/>
                                        <p:tgtEl>
                                          <p:spTgt spid="236"/>
                                        </p:tgtEl>
                                        <p:attrNameLst>
                                          <p:attrName>style.visibility</p:attrName>
                                        </p:attrNameLst>
                                      </p:cBhvr>
                                      <p:to>
                                        <p:strVal val="visible"/>
                                      </p:to>
                                    </p:set>
                                    <p:anim calcmode="lin" valueType="num">
                                      <p:cBhvr>
                                        <p:cTn id="12" dur="1500" fill="hold"/>
                                        <p:tgtEl>
                                          <p:spTgt spid="236"/>
                                        </p:tgtEl>
                                        <p:attrNameLst>
                                          <p:attrName>ppt_x</p:attrName>
                                        </p:attrNameLst>
                                      </p:cBhvr>
                                      <p:tavLst>
                                        <p:tav tm="0">
                                          <p:val>
                                            <p:strVal val="#ppt_x"/>
                                          </p:val>
                                        </p:tav>
                                        <p:tav tm="100000">
                                          <p:val>
                                            <p:strVal val="#ppt_x"/>
                                          </p:val>
                                        </p:tav>
                                      </p:tavLst>
                                    </p:anim>
                                    <p:anim calcmode="lin" valueType="num">
                                      <p:cBhvr>
                                        <p:cTn id="13" dur="1500" fill="hold"/>
                                        <p:tgtEl>
                                          <p:spTgt spid="23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 presetID="2" grpId="3" fill="hold">
                                  <p:stCondLst>
                                    <p:cond delay="0"/>
                                  </p:stCondLst>
                                  <p:iterate type="el" backwards="0">
                                    <p:tmAbs val="0"/>
                                  </p:iterate>
                                  <p:childTnLst>
                                    <p:set>
                                      <p:cBhvr>
                                        <p:cTn id="17" fill="hold"/>
                                        <p:tgtEl>
                                          <p:spTgt spid="240"/>
                                        </p:tgtEl>
                                        <p:attrNameLst>
                                          <p:attrName>style.visibility</p:attrName>
                                        </p:attrNameLst>
                                      </p:cBhvr>
                                      <p:to>
                                        <p:strVal val="visible"/>
                                      </p:to>
                                    </p:set>
                                    <p:anim calcmode="lin" valueType="num">
                                      <p:cBhvr>
                                        <p:cTn id="18" dur="1500" fill="hold"/>
                                        <p:tgtEl>
                                          <p:spTgt spid="240"/>
                                        </p:tgtEl>
                                        <p:attrNameLst>
                                          <p:attrName>ppt_x</p:attrName>
                                        </p:attrNameLst>
                                      </p:cBhvr>
                                      <p:tavLst>
                                        <p:tav tm="0">
                                          <p:val>
                                            <p:strVal val="#ppt_x"/>
                                          </p:val>
                                        </p:tav>
                                        <p:tav tm="100000">
                                          <p:val>
                                            <p:strVal val="#ppt_x"/>
                                          </p:val>
                                        </p:tav>
                                      </p:tavLst>
                                    </p:anim>
                                    <p:anim calcmode="lin" valueType="num">
                                      <p:cBhvr>
                                        <p:cTn id="19" dur="1500" fill="hold"/>
                                        <p:tgtEl>
                                          <p:spTgt spid="2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3"/>
      <p:bldP build="whole" bldLvl="1" animBg="1" rev="0" advAuto="0" spid="233" grpId="1"/>
      <p:bldP build="whole" bldLvl="1" animBg="1" rev="0" advAuto="0" spid="236"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42" name="bible-Sunlight.jpg" descr="bible-Sunlight.jpg"/>
          <p:cNvPicPr>
            <a:picLocks noChangeAspect="1"/>
          </p:cNvPicPr>
          <p:nvPr/>
        </p:nvPicPr>
        <p:blipFill>
          <a:blip r:embed="rId2">
            <a:extLst/>
          </a:blip>
          <a:stretch>
            <a:fillRect/>
          </a:stretch>
        </p:blipFill>
        <p:spPr>
          <a:xfrm>
            <a:off x="79602" y="-36241"/>
            <a:ext cx="12845596" cy="7747500"/>
          </a:xfrm>
          <a:prstGeom prst="rect">
            <a:avLst/>
          </a:prstGeom>
          <a:ln w="12700">
            <a:miter lim="400000"/>
          </a:ln>
        </p:spPr>
      </p:pic>
      <p:sp>
        <p:nvSpPr>
          <p:cNvPr id="243" name="Speaking From One’s Own Spirit…"/>
          <p:cNvSpPr/>
          <p:nvPr/>
        </p:nvSpPr>
        <p:spPr>
          <a:xfrm>
            <a:off x="991250" y="7804150"/>
            <a:ext cx="11026677" cy="161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FB00"/>
                </a:solidFill>
                <a:latin typeface="Arial Black"/>
                <a:ea typeface="Arial Black"/>
                <a:cs typeface="Arial Black"/>
                <a:sym typeface="Arial Black"/>
              </a:defRPr>
            </a:pPr>
            <a:r>
              <a:t>Speaking From One’s Own Spirit</a:t>
            </a:r>
          </a:p>
          <a:p>
            <a:pPr>
              <a:defRPr>
                <a:solidFill>
                  <a:srgbClr val="FFFB00"/>
                </a:solidFill>
                <a:latin typeface="Arial Black"/>
                <a:ea typeface="Arial Black"/>
                <a:cs typeface="Arial Black"/>
                <a:sym typeface="Arial Black"/>
              </a:defRPr>
            </a:pPr>
            <a:r>
              <a:t>Ezekiel 13:2-3; Jeremiah 23:16</a:t>
            </a:r>
          </a:p>
        </p:txBody>
      </p:sp>
      <p:sp>
        <p:nvSpPr>
          <p:cNvPr id="244" name="Callout"/>
          <p:cNvSpPr/>
          <p:nvPr/>
        </p:nvSpPr>
        <p:spPr>
          <a:xfrm rot="16200000">
            <a:off x="3835201" y="-2847555"/>
            <a:ext cx="5181998" cy="11366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15" y="0"/>
                </a:moveTo>
                <a:cubicBezTo>
                  <a:pt x="4969" y="0"/>
                  <a:pt x="4850" y="54"/>
                  <a:pt x="4850" y="121"/>
                </a:cubicBezTo>
                <a:lnTo>
                  <a:pt x="4850" y="10997"/>
                </a:lnTo>
                <a:lnTo>
                  <a:pt x="0" y="11239"/>
                </a:lnTo>
                <a:lnTo>
                  <a:pt x="4850" y="11481"/>
                </a:lnTo>
                <a:lnTo>
                  <a:pt x="4850" y="21479"/>
                </a:lnTo>
                <a:cubicBezTo>
                  <a:pt x="4850" y="21546"/>
                  <a:pt x="4969" y="21600"/>
                  <a:pt x="5115" y="21600"/>
                </a:cubicBezTo>
                <a:lnTo>
                  <a:pt x="21335" y="21600"/>
                </a:lnTo>
                <a:cubicBezTo>
                  <a:pt x="21481" y="21600"/>
                  <a:pt x="21600" y="21546"/>
                  <a:pt x="21600" y="21479"/>
                </a:cubicBezTo>
                <a:lnTo>
                  <a:pt x="21600" y="121"/>
                </a:lnTo>
                <a:cubicBezTo>
                  <a:pt x="21600" y="54"/>
                  <a:pt x="21481" y="0"/>
                  <a:pt x="21335" y="0"/>
                </a:cubicBezTo>
                <a:lnTo>
                  <a:pt x="5115" y="0"/>
                </a:lnTo>
                <a:close/>
              </a:path>
            </a:pathLst>
          </a:custGeom>
          <a:solidFill>
            <a:srgbClr val="FFF328"/>
          </a:solidFill>
          <a:ln w="139700">
            <a:solidFill>
              <a:srgbClr val="000000"/>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5" name="(2) Son of man, prophesy against the prophets of Israel who prophesy, and say to those who prophesy from their own inspiration, ‘Listen to the word of the LORD!      (3) Thus says the Lord GOD, “Woe to the foolish prophets who are following their own spirit and have seen nothing”. Ezek. 13:2-3…"/>
          <p:cNvSpPr/>
          <p:nvPr/>
        </p:nvSpPr>
        <p:spPr>
          <a:xfrm>
            <a:off x="1016826" y="676546"/>
            <a:ext cx="10818748" cy="294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(2) Son of man, prophesy against the prophets of Israel who prophesy, and say to those who prophesy from their own inspiration, ‘Listen to the word of the LORD!      (3) Thus says the Lord GOD, “Woe to the foolish prophets who are following their own spirit and have seen nothing”. Ezek. 13:2-3</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Thus says the LORD of hosts, “Do not listen to the words of the prophets who are prophesying to you. They are leading you into futility; They speak a vision of their own imagination, Not from the mouth of the LORD. Jer. 23:16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Cloud Pointing Down.png" descr="Cloud Pointing Down.png"/>
          <p:cNvPicPr>
            <a:picLocks noChangeAspect="1"/>
          </p:cNvPicPr>
          <p:nvPr/>
        </p:nvPicPr>
        <p:blipFill>
          <a:blip r:embed="rId2">
            <a:extLst/>
          </a:blip>
          <a:stretch>
            <a:fillRect/>
          </a:stretch>
        </p:blipFill>
        <p:spPr>
          <a:xfrm>
            <a:off x="685800" y="-215900"/>
            <a:ext cx="5010275" cy="5010275"/>
          </a:xfrm>
          <a:prstGeom prst="rect">
            <a:avLst/>
          </a:prstGeom>
          <a:ln w="12700">
            <a:miter lim="400000"/>
          </a:ln>
        </p:spPr>
      </p:pic>
      <p:grpSp>
        <p:nvGrpSpPr>
          <p:cNvPr id="250" name="Father’s…"/>
          <p:cNvGrpSpPr/>
          <p:nvPr/>
        </p:nvGrpSpPr>
        <p:grpSpPr>
          <a:xfrm>
            <a:off x="2095413" y="1381187"/>
            <a:ext cx="2546648" cy="1689101"/>
            <a:chOff x="0" y="0"/>
            <a:chExt cx="2546647" cy="1689100"/>
          </a:xfrm>
        </p:grpSpPr>
        <p:sp>
          <p:nvSpPr>
            <p:cNvPr id="249"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248"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251" name="Son"/>
          <p:cNvSpPr/>
          <p:nvPr/>
        </p:nvSpPr>
        <p:spPr>
          <a:xfrm>
            <a:off x="2507071" y="4216400"/>
            <a:ext cx="1367732"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252" name="Holy Spirit"/>
          <p:cNvSpPr/>
          <p:nvPr/>
        </p:nvSpPr>
        <p:spPr>
          <a:xfrm>
            <a:off x="1385056" y="54821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253" name="Apostle"/>
          <p:cNvSpPr/>
          <p:nvPr/>
        </p:nvSpPr>
        <p:spPr>
          <a:xfrm>
            <a:off x="1858627" y="67479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254" name="Men"/>
          <p:cNvSpPr/>
          <p:nvPr/>
        </p:nvSpPr>
        <p:spPr>
          <a:xfrm>
            <a:off x="2439503" y="8013700"/>
            <a:ext cx="1502868"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255" name="Arrow"/>
          <p:cNvSpPr/>
          <p:nvPr/>
        </p:nvSpPr>
        <p:spPr>
          <a:xfrm rot="5439789">
            <a:off x="2837483" y="4958591"/>
            <a:ext cx="705548"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6" name="Arrow"/>
          <p:cNvSpPr/>
          <p:nvPr/>
        </p:nvSpPr>
        <p:spPr>
          <a:xfrm rot="5439789">
            <a:off x="2837483" y="6224357"/>
            <a:ext cx="705548"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7" name="Arrow"/>
          <p:cNvSpPr/>
          <p:nvPr/>
        </p:nvSpPr>
        <p:spPr>
          <a:xfrm rot="5439789">
            <a:off x="2837483" y="7490124"/>
            <a:ext cx="705548"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58" name="Bible shining from heaven.jpg" descr="Bible shining from heaven.jpg"/>
          <p:cNvPicPr>
            <a:picLocks noChangeAspect="1"/>
          </p:cNvPicPr>
          <p:nvPr/>
        </p:nvPicPr>
        <p:blipFill>
          <a:blip r:embed="rId7">
            <a:extLst/>
          </a:blip>
          <a:stretch>
            <a:fillRect/>
          </a:stretch>
        </p:blipFill>
        <p:spPr>
          <a:xfrm>
            <a:off x="8358102" y="-10500"/>
            <a:ext cx="4463121" cy="3945300"/>
          </a:xfrm>
          <a:prstGeom prst="rect">
            <a:avLst/>
          </a:prstGeom>
          <a:ln w="12700">
            <a:miter lim="400000"/>
          </a:ln>
        </p:spPr>
      </p:pic>
      <p:sp>
        <p:nvSpPr>
          <p:cNvPr id="259" name="For we are not like many, peddling the word of God, but as from sincerity, but as from God, we speak in Christ in the sight of God.…"/>
          <p:cNvSpPr/>
          <p:nvPr/>
        </p:nvSpPr>
        <p:spPr>
          <a:xfrm>
            <a:off x="5481159" y="4419600"/>
            <a:ext cx="6921501" cy="4978400"/>
          </a:xfrm>
          <a:prstGeom prst="rect">
            <a:avLst/>
          </a:prstGeom>
          <a:ln w="139700" cap="rnd">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uFill>
                  <a:solidFill>
                    <a:srgbClr val="000000"/>
                  </a:solidFill>
                </a:uFill>
                <a:latin typeface="Arial Black"/>
                <a:ea typeface="Arial Black"/>
                <a:cs typeface="Arial Black"/>
                <a:sym typeface="Arial Black"/>
              </a:defRPr>
            </a:pPr>
            <a:r>
              <a:t>For we are not like many, peddling the word of God, but as from sincerity, but as from God, </a:t>
            </a:r>
            <a:r>
              <a:rPr u="sng">
                <a:solidFill>
                  <a:srgbClr val="5C0700"/>
                </a:solidFill>
                <a:uFill>
                  <a:solidFill>
                    <a:srgbClr val="5C0700"/>
                  </a:solidFill>
                </a:uFill>
              </a:rPr>
              <a:t>we speak</a:t>
            </a:r>
            <a:r>
              <a:t> in Christ in the sight of God.</a:t>
            </a:r>
          </a:p>
          <a:p>
            <a:pPr>
              <a:defRPr sz="2200">
                <a:latin typeface="Arial Black"/>
                <a:ea typeface="Arial Black"/>
                <a:cs typeface="Arial Black"/>
                <a:sym typeface="Arial Black"/>
              </a:defRPr>
            </a:pPr>
            <a:r>
              <a:t>2 Cor. 2:17</a:t>
            </a:r>
          </a:p>
          <a:p>
            <a:pPr>
              <a:defRPr sz="2200">
                <a:latin typeface="Arial Black"/>
                <a:ea typeface="Arial Black"/>
                <a:cs typeface="Arial Black"/>
                <a:sym typeface="Arial Black"/>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“…He has committed to us the word of reconciliation. (20) Therefore, we are ambassadors for Christ, </a:t>
            </a:r>
            <a:r>
              <a:rPr u="sng">
                <a:solidFill>
                  <a:srgbClr val="5C0700"/>
                </a:solidFill>
              </a:rPr>
              <a:t>as though God were entreating through us</a:t>
            </a:r>
            <a:r>
              <a:t>; we beg you on behalf of Christ, be reconciled to God.”</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2 Cor. 5:19-20</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Cloud Pointing Down.png" descr="Cloud Pointing Down.png"/>
          <p:cNvPicPr>
            <a:picLocks noChangeAspect="1"/>
          </p:cNvPicPr>
          <p:nvPr/>
        </p:nvPicPr>
        <p:blipFill>
          <a:blip r:embed="rId2">
            <a:extLst/>
          </a:blip>
          <a:stretch>
            <a:fillRect/>
          </a:stretch>
        </p:blipFill>
        <p:spPr>
          <a:xfrm>
            <a:off x="406400" y="-215900"/>
            <a:ext cx="5010275" cy="5010275"/>
          </a:xfrm>
          <a:prstGeom prst="rect">
            <a:avLst/>
          </a:prstGeom>
          <a:ln w="12700">
            <a:miter lim="400000"/>
          </a:ln>
        </p:spPr>
      </p:pic>
      <p:grpSp>
        <p:nvGrpSpPr>
          <p:cNvPr id="264" name="Father’s…"/>
          <p:cNvGrpSpPr/>
          <p:nvPr/>
        </p:nvGrpSpPr>
        <p:grpSpPr>
          <a:xfrm>
            <a:off x="1816013" y="1381187"/>
            <a:ext cx="2546648" cy="1689101"/>
            <a:chOff x="0" y="0"/>
            <a:chExt cx="2546647" cy="1689100"/>
          </a:xfrm>
        </p:grpSpPr>
        <p:sp>
          <p:nvSpPr>
            <p:cNvPr id="263"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262"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265" name="Son"/>
          <p:cNvSpPr/>
          <p:nvPr/>
        </p:nvSpPr>
        <p:spPr>
          <a:xfrm>
            <a:off x="2227671" y="4216400"/>
            <a:ext cx="1367732"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266" name="Holy Spirit"/>
          <p:cNvSpPr/>
          <p:nvPr/>
        </p:nvSpPr>
        <p:spPr>
          <a:xfrm>
            <a:off x="1105656" y="54821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267" name="Apostle"/>
          <p:cNvSpPr/>
          <p:nvPr/>
        </p:nvSpPr>
        <p:spPr>
          <a:xfrm>
            <a:off x="1579227" y="67479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268" name="Men"/>
          <p:cNvSpPr/>
          <p:nvPr/>
        </p:nvSpPr>
        <p:spPr>
          <a:xfrm>
            <a:off x="2160103" y="8013700"/>
            <a:ext cx="1502868"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269" name="Arrow"/>
          <p:cNvSpPr/>
          <p:nvPr/>
        </p:nvSpPr>
        <p:spPr>
          <a:xfrm rot="5439789">
            <a:off x="2558083" y="4958591"/>
            <a:ext cx="705548"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70" name="Arrow"/>
          <p:cNvSpPr/>
          <p:nvPr/>
        </p:nvSpPr>
        <p:spPr>
          <a:xfrm rot="5439789">
            <a:off x="2558083" y="6224357"/>
            <a:ext cx="705548"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71" name="Arrow"/>
          <p:cNvSpPr/>
          <p:nvPr/>
        </p:nvSpPr>
        <p:spPr>
          <a:xfrm rot="5439789">
            <a:off x="2558083" y="7490124"/>
            <a:ext cx="705548"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72" name="Bible shining from heaven.jpg" descr="Bible shining from heaven.jpg"/>
          <p:cNvPicPr>
            <a:picLocks noChangeAspect="1"/>
          </p:cNvPicPr>
          <p:nvPr/>
        </p:nvPicPr>
        <p:blipFill>
          <a:blip r:embed="rId7">
            <a:extLst/>
          </a:blip>
          <a:stretch>
            <a:fillRect/>
          </a:stretch>
        </p:blipFill>
        <p:spPr>
          <a:xfrm>
            <a:off x="7202402" y="65700"/>
            <a:ext cx="4463121" cy="3945300"/>
          </a:xfrm>
          <a:prstGeom prst="rect">
            <a:avLst/>
          </a:prstGeom>
          <a:ln w="12700">
            <a:miter lim="400000"/>
          </a:ln>
        </p:spPr>
      </p:pic>
      <p:grpSp>
        <p:nvGrpSpPr>
          <p:cNvPr id="275" name="For this reason we also constantly thank God that when you received the word of God which you heard from us, you accepted it not as the word of men, but for what it really is, the word of God, which also performs its work in you who believe.…"/>
          <p:cNvGrpSpPr/>
          <p:nvPr/>
        </p:nvGrpSpPr>
        <p:grpSpPr>
          <a:xfrm>
            <a:off x="5194300" y="4146550"/>
            <a:ext cx="7213600" cy="4876800"/>
            <a:chOff x="0" y="0"/>
            <a:chExt cx="7213600" cy="4876800"/>
          </a:xfrm>
        </p:grpSpPr>
        <p:sp>
          <p:nvSpPr>
            <p:cNvPr id="274" name="For this reason we also constantly thank God that when you received the word of God which you heard from us, you accepted it not as the word of men, but for what it really is, the word of God, which also performs its work in you who believe.…"/>
            <p:cNvSpPr/>
            <p:nvPr/>
          </p:nvSpPr>
          <p:spPr>
            <a:xfrm>
              <a:off x="50800" y="50800"/>
              <a:ext cx="7112000" cy="4775200"/>
            </a:xfrm>
            <a:prstGeom prst="rect">
              <a:avLst/>
            </a:prstGeom>
            <a:solidFill>
              <a:srgbClr val="FFFC41"/>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defRPr sz="2800">
                  <a:solidFill>
                    <a:srgbClr val="454545"/>
                  </a:solidFill>
                  <a:latin typeface="Arial Black"/>
                  <a:ea typeface="Arial Black"/>
                  <a:cs typeface="Arial Black"/>
                  <a:sym typeface="Arial Black"/>
                </a:defRPr>
              </a:pPr>
              <a:r>
                <a:t> For this reason we also constantly thank God that when you received the word of God which you heard from us, you accepted it not as the word of men, but for what it really is, the word of God, which also performs its work in you who believe.</a:t>
              </a:r>
            </a:p>
            <a:p>
              <a:pPr defTabSz="457200">
                <a:defRPr sz="2800">
                  <a:solidFill>
                    <a:srgbClr val="454545"/>
                  </a:solidFill>
                  <a:latin typeface="Arial Black"/>
                  <a:ea typeface="Arial Black"/>
                  <a:cs typeface="Arial Black"/>
                  <a:sym typeface="Arial Black"/>
                </a:defRPr>
              </a:pPr>
              <a:r>
                <a:t>1 Thessalonians 2:13</a:t>
              </a:r>
            </a:p>
          </p:txBody>
        </p:sp>
        <p:pic>
          <p:nvPicPr>
            <p:cNvPr id="273" name="For this reason we also constantly thank God that when you received the word of God which you heard from us, you accepted it not as the word of men, but for what it really is, the word of God, which also performs its work in you who believe.…  For this reason we also constantly thank God that when you received the word of God which you heard from us, you accepted it not as the word of men, but for what it really is, the word of God, which also performs its work in you who believe.&#10;1 Thessalonians 2:13" descr="For this reason we also constantly thank God that when you received the word of God which you heard from us, you accepted it not as the word of men, but for what it really is, the word of God, which also performs its work in you who believe.…  For this reason we also constantly thank God that when you received the word of God which you heard from us, you accepted it not as the word of men, but for what it really is, the word of God, which also performs its work in you who believe.1 Thessalonians 2:13"/>
            <p:cNvPicPr>
              <a:picLocks noChangeAspect="0"/>
            </p:cNvPicPr>
            <p:nvPr/>
          </p:nvPicPr>
          <p:blipFill>
            <a:blip r:embed="rId8">
              <a:extLst/>
            </a:blip>
            <a:stretch>
              <a:fillRect/>
            </a:stretch>
          </p:blipFill>
          <p:spPr>
            <a:xfrm>
              <a:off x="0" y="0"/>
              <a:ext cx="7213600" cy="4876800"/>
            </a:xfrm>
            <a:prstGeom prst="rect">
              <a:avLst/>
            </a:prstGeom>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77" name="bible-Sunlight.jpg" descr="bible-Sunlight.jpg"/>
          <p:cNvPicPr>
            <a:picLocks noChangeAspect="1"/>
          </p:cNvPicPr>
          <p:nvPr/>
        </p:nvPicPr>
        <p:blipFill>
          <a:blip r:embed="rId2">
            <a:extLst/>
          </a:blip>
          <a:stretch>
            <a:fillRect/>
          </a:stretch>
        </p:blipFill>
        <p:spPr>
          <a:xfrm>
            <a:off x="0" y="1920239"/>
            <a:ext cx="13004800" cy="7843521"/>
          </a:xfrm>
          <a:prstGeom prst="rect">
            <a:avLst/>
          </a:prstGeom>
          <a:ln w="12700">
            <a:miter lim="400000"/>
          </a:ln>
        </p:spPr>
      </p:pic>
      <p:grpSp>
        <p:nvGrpSpPr>
          <p:cNvPr id="280" name="Group"/>
          <p:cNvGrpSpPr/>
          <p:nvPr/>
        </p:nvGrpSpPr>
        <p:grpSpPr>
          <a:xfrm>
            <a:off x="230088" y="96779"/>
            <a:ext cx="12544823" cy="5582048"/>
            <a:chOff x="0" y="34"/>
            <a:chExt cx="12544821" cy="5582046"/>
          </a:xfrm>
        </p:grpSpPr>
        <p:sp>
          <p:nvSpPr>
            <p:cNvPr id="278" name="Callout"/>
            <p:cNvSpPr/>
            <p:nvPr/>
          </p:nvSpPr>
          <p:spPr>
            <a:xfrm rot="16200000">
              <a:off x="3481387" y="-3481353"/>
              <a:ext cx="5582048" cy="12544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38" y="0"/>
                  </a:moveTo>
                  <a:cubicBezTo>
                    <a:pt x="9488" y="0"/>
                    <a:pt x="9366" y="54"/>
                    <a:pt x="9366" y="121"/>
                  </a:cubicBezTo>
                  <a:lnTo>
                    <a:pt x="9366" y="11160"/>
                  </a:lnTo>
                  <a:lnTo>
                    <a:pt x="0" y="11401"/>
                  </a:lnTo>
                  <a:lnTo>
                    <a:pt x="9366" y="11642"/>
                  </a:lnTo>
                  <a:lnTo>
                    <a:pt x="9366" y="21479"/>
                  </a:lnTo>
                  <a:cubicBezTo>
                    <a:pt x="9366" y="21546"/>
                    <a:pt x="9488" y="21600"/>
                    <a:pt x="9638" y="21600"/>
                  </a:cubicBezTo>
                  <a:lnTo>
                    <a:pt x="21328" y="21600"/>
                  </a:lnTo>
                  <a:cubicBezTo>
                    <a:pt x="21478" y="21600"/>
                    <a:pt x="21600" y="21546"/>
                    <a:pt x="21600" y="21479"/>
                  </a:cubicBezTo>
                  <a:lnTo>
                    <a:pt x="21600" y="121"/>
                  </a:lnTo>
                  <a:cubicBezTo>
                    <a:pt x="21600" y="54"/>
                    <a:pt x="21478" y="0"/>
                    <a:pt x="21328" y="0"/>
                  </a:cubicBezTo>
                  <a:lnTo>
                    <a:pt x="9638" y="0"/>
                  </a:lnTo>
                  <a:close/>
                </a:path>
              </a:pathLst>
            </a:custGeom>
            <a:solidFill>
              <a:srgbClr val="FFF328"/>
            </a:solidFill>
            <a:ln w="139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79" name="(31) Jesus therefore was saying to those Jews who had believed Him, “If you abide in My word, then you are truly disciples of Mine; (32) and you shall know the truth, and the truth shall make you free.”…"/>
            <p:cNvSpPr/>
            <p:nvPr/>
          </p:nvSpPr>
          <p:spPr>
            <a:xfrm>
              <a:off x="243008" y="349409"/>
              <a:ext cx="12058806" cy="26925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latin typeface="Arial Black"/>
                  <a:ea typeface="Arial Black"/>
                  <a:cs typeface="Arial Black"/>
                  <a:sym typeface="Arial Black"/>
                </a:defRPr>
              </a:pPr>
              <a:r>
                <a:t>(31) Jesus therefore was saying to those Jews who had believed Him, “If you abide </a:t>
              </a:r>
              <a:r>
                <a:rPr u="sng"/>
                <a:t>in My word</a:t>
              </a:r>
              <a:r>
                <a:t>, then you are truly disciples of Mine; (32) and you shall know </a:t>
              </a:r>
              <a:r>
                <a:rPr u="sng"/>
                <a:t>the truth, and the truth shall make you free</a:t>
              </a:r>
              <a:r>
                <a:t>.”</a:t>
              </a:r>
            </a:p>
            <a:p>
              <a:pPr>
                <a:defRPr sz="2400">
                  <a:latin typeface="Arial Black"/>
                  <a:ea typeface="Arial Black"/>
                  <a:cs typeface="Arial Black"/>
                  <a:sym typeface="Arial Black"/>
                </a:defRPr>
              </a:pPr>
              <a:r>
                <a:t>John 8:31-32</a:t>
              </a:r>
            </a:p>
            <a:p>
              <a:pPr>
                <a:defRPr sz="2400">
                  <a:latin typeface="Arial Black"/>
                  <a:ea typeface="Arial Black"/>
                  <a:cs typeface="Arial Black"/>
                  <a:sym typeface="Arial Black"/>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Black"/>
                  <a:ea typeface="Arial Black"/>
                  <a:cs typeface="Arial Black"/>
                  <a:sym typeface="Arial Black"/>
                </a:defRPr>
              </a:pPr>
              <a:r>
                <a:t>(36) “If therefore the Son shall make you free, you shall be free indeed.</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4" name="“For whoever is ashamed of Me and My words in this adulterous and sinful generation, the Son of Man will also be ashamed of him when He comes in the glory of His Father with the holy angels.”…"/>
          <p:cNvGrpSpPr/>
          <p:nvPr/>
        </p:nvGrpSpPr>
        <p:grpSpPr>
          <a:xfrm>
            <a:off x="6703879" y="4629149"/>
            <a:ext cx="6071726" cy="4927601"/>
            <a:chOff x="0" y="0"/>
            <a:chExt cx="6071724" cy="4927600"/>
          </a:xfrm>
        </p:grpSpPr>
        <p:sp>
          <p:nvSpPr>
            <p:cNvPr id="283" name="“For whoever is ashamed of Me and My words in this adulterous and sinful generation, the Son of Man will also be ashamed of him when He comes in the glory of His Father with the holy angels.”…"/>
            <p:cNvSpPr/>
            <p:nvPr/>
          </p:nvSpPr>
          <p:spPr>
            <a:xfrm>
              <a:off x="50800" y="50800"/>
              <a:ext cx="5970125" cy="4826000"/>
            </a:xfrm>
            <a:prstGeom prst="rect">
              <a:avLst/>
            </a:prstGeom>
            <a:solidFill>
              <a:srgbClr val="F3FFF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Arial Black"/>
                  <a:ea typeface="Arial Black"/>
                  <a:cs typeface="Arial Black"/>
                  <a:sym typeface="Arial Black"/>
                </a:defRPr>
              </a:pPr>
              <a:r>
                <a:t>“For whoever is ashamed of Me and My words in this adulterous and sinful generation, the Son of Man will also be ashamed of him when He comes in the glory of His Father with the holy angels.”</a:t>
              </a:r>
            </a:p>
            <a:p>
              <a:pPr marL="127000" marR="127000"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Arial Black"/>
                  <a:ea typeface="Arial Black"/>
                  <a:cs typeface="Arial Black"/>
                  <a:sym typeface="Arial Black"/>
                </a:defRPr>
              </a:pPr>
              <a:r>
                <a:t>Mark 8:38</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Arial Black"/>
                  <a:ea typeface="Arial Black"/>
                  <a:cs typeface="Arial Black"/>
                  <a:sym typeface="Arial Black"/>
                </a:defRPr>
              </a:pPr>
              <a:r>
                <a:t> “For whoever is ashamed of Me and My words, the Son of Man will be ashamed of him when He comes in His glory, and the glory of the Father and of the holy angels.</a:t>
              </a:r>
            </a:p>
            <a:p>
              <a:pPr marL="127000" marR="127000" defTabSz="457200">
                <a:defRPr sz="1800">
                  <a:solidFill>
                    <a:srgbClr val="454545"/>
                  </a:solidFill>
                  <a:latin typeface="Arial Black"/>
                  <a:ea typeface="Arial Black"/>
                  <a:cs typeface="Arial Black"/>
                  <a:sym typeface="Arial Black"/>
                </a:defRPr>
              </a:pPr>
              <a:r>
                <a:t>Luke 9:26</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Arial Black"/>
                  <a:ea typeface="Arial Black"/>
                  <a:cs typeface="Arial Black"/>
                  <a:sym typeface="Arial Black"/>
                </a:defRPr>
              </a:pPr>
              <a:r>
                <a:t>“Why do you call Me, ‘Lord, Lord,’ and do not do what I say?</a:t>
              </a:r>
            </a:p>
            <a:p>
              <a:pPr marL="127000" marR="127000" defTabSz="457200">
                <a:defRPr sz="1800">
                  <a:solidFill>
                    <a:srgbClr val="454545"/>
                  </a:solidFill>
                  <a:latin typeface="Arial Black"/>
                  <a:ea typeface="Arial Black"/>
                  <a:cs typeface="Arial Black"/>
                  <a:sym typeface="Arial Black"/>
                </a:defRPr>
              </a:pPr>
              <a:r>
                <a:t>Luke 6:46</a:t>
              </a:r>
            </a:p>
          </p:txBody>
        </p:sp>
        <p:pic>
          <p:nvPicPr>
            <p:cNvPr id="282" name="“For whoever is ashamed of Me and My words in this adulterous and sinful generation, the Son of Man will also be ashamed of him when He comes in the glory of His Father with the holy angels.”… “For whoever is ashamed of Me and My words in this adulterous and sinful generation, the Son of Man will also be ashamed of him when He comes in the glory of His Father with the holy angels.”&#10;Mark 8:38&#10; “For whoever is ashamed of Me and My words, the Son of Man will be ashamed of him when He comes in His glory, and the glory of the Father and of the holy angels.&#10;Luke 9:26&#10;“Why do you call Me, ‘Lord, Lord,’ and do not do what I say?&#10;Luke 6:46" descr="“For whoever is ashamed of Me and My words in this adulterous and sinful generation, the Son of Man will also be ashamed of him when He comes in the glory of His Father with the holy angels.”… “For whoever is ashamed of Me and My words in this adulterous and sinful generation, the Son of Man will also be ashamed of him when He comes in the glory of His Father with the holy angels.”Mark 8:38 “For whoever is ashamed of Me and My words, the Son of Man will be ashamed of him when He comes in His glory, and the glory of the Father and of the holy angels.Luke 9:26“Why do you call Me, ‘Lord, Lord,’ and do not do what I say?Luke 6:46"/>
            <p:cNvPicPr>
              <a:picLocks noChangeAspect="0"/>
            </p:cNvPicPr>
            <p:nvPr/>
          </p:nvPicPr>
          <p:blipFill>
            <a:blip r:embed="rId2">
              <a:extLst/>
            </a:blip>
            <a:stretch>
              <a:fillRect/>
            </a:stretch>
          </p:blipFill>
          <p:spPr>
            <a:xfrm>
              <a:off x="0" y="0"/>
              <a:ext cx="6071725" cy="4927600"/>
            </a:xfrm>
            <a:prstGeom prst="rect">
              <a:avLst/>
            </a:prstGeom>
            <a:effectLst/>
          </p:spPr>
        </p:pic>
      </p:grpSp>
      <p:pic>
        <p:nvPicPr>
          <p:cNvPr id="285" name="Bible shining from heaven.jpg" descr="Bible shining from heaven.jpg"/>
          <p:cNvPicPr>
            <a:picLocks noChangeAspect="1"/>
          </p:cNvPicPr>
          <p:nvPr/>
        </p:nvPicPr>
        <p:blipFill>
          <a:blip r:embed="rId3">
            <a:extLst/>
          </a:blip>
          <a:stretch>
            <a:fillRect/>
          </a:stretch>
        </p:blipFill>
        <p:spPr>
          <a:xfrm>
            <a:off x="7968635" y="189587"/>
            <a:ext cx="4463121" cy="3945300"/>
          </a:xfrm>
          <a:prstGeom prst="rect">
            <a:avLst/>
          </a:prstGeom>
          <a:ln w="12700">
            <a:miter lim="400000"/>
          </a:ln>
        </p:spPr>
      </p:pic>
      <p:grpSp>
        <p:nvGrpSpPr>
          <p:cNvPr id="288" name="4 There is one body and one Spirit, just as also you were called in one hope of your calling;…"/>
          <p:cNvGrpSpPr/>
          <p:nvPr/>
        </p:nvGrpSpPr>
        <p:grpSpPr>
          <a:xfrm>
            <a:off x="238455" y="3276600"/>
            <a:ext cx="6587068" cy="3848101"/>
            <a:chOff x="0" y="0"/>
            <a:chExt cx="6587066" cy="3848100"/>
          </a:xfrm>
        </p:grpSpPr>
        <p:sp>
          <p:nvSpPr>
            <p:cNvPr id="287" name="4 There is one body and one Spirit, just as also you were called in one hope of your calling;…"/>
            <p:cNvSpPr/>
            <p:nvPr/>
          </p:nvSpPr>
          <p:spPr>
            <a:xfrm>
              <a:off x="50800" y="50800"/>
              <a:ext cx="6485467" cy="3746500"/>
            </a:xfrm>
            <a:prstGeom prst="rect">
              <a:avLst/>
            </a:prstGeom>
            <a:solidFill>
              <a:srgbClr val="FFFC41"/>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127000" marR="12700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 </a:t>
              </a:r>
              <a:r>
                <a:rPr u="sng"/>
                <a:t>4</a:t>
              </a:r>
              <a:r>
                <a:t> There is one body and one Spirit, just as also you were called in one hope of your calling;</a:t>
              </a:r>
            </a:p>
            <a:p>
              <a:pPr marL="127000" marR="12700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 </a:t>
              </a:r>
              <a:r>
                <a:rPr u="sng"/>
                <a:t>5</a:t>
              </a:r>
              <a:r>
                <a:t> one Lord, one faith, one baptism,</a:t>
              </a:r>
            </a:p>
            <a:p>
              <a:pPr marL="127000" marR="12700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 </a:t>
              </a:r>
              <a:r>
                <a:rPr u="sng"/>
                <a:t>6</a:t>
              </a:r>
              <a:r>
                <a:t> one God and Father of all who is over all and through all and in all.</a:t>
              </a:r>
            </a:p>
            <a:p>
              <a:pPr marL="127000" marR="127000" defTabSz="457200">
                <a:defRPr sz="2200">
                  <a:solidFill>
                    <a:srgbClr val="454545"/>
                  </a:solidFill>
                  <a:latin typeface="Arial Black"/>
                  <a:ea typeface="Arial Black"/>
                  <a:cs typeface="Arial Black"/>
                  <a:sym typeface="Arial Black"/>
                </a:defRPr>
              </a:pPr>
              <a:r>
                <a:t>Ephesisans 4:4-6</a:t>
              </a:r>
            </a:p>
            <a:p>
              <a:pPr marL="127000" marR="127000" defTabSz="457200">
                <a:defRPr sz="2200">
                  <a:solidFill>
                    <a:srgbClr val="454545"/>
                  </a:solidFill>
                  <a:latin typeface="Arial Black"/>
                  <a:ea typeface="Arial Black"/>
                  <a:cs typeface="Arial Black"/>
                  <a:sym typeface="Arial Black"/>
                </a:defRPr>
              </a:pPr>
            </a:p>
            <a:p>
              <a:pPr marL="127000" marR="127000" defTabSz="457200">
                <a:defRPr sz="2200">
                  <a:solidFill>
                    <a:srgbClr val="454545"/>
                  </a:solidFill>
                  <a:latin typeface="Arial Black"/>
                  <a:ea typeface="Arial Black"/>
                  <a:cs typeface="Arial Black"/>
                  <a:sym typeface="Arial Black"/>
                </a:defRPr>
              </a:pPr>
              <a:r>
                <a:t>(compare: Eph. 1:20-23; Col. 1:18, 24)</a:t>
              </a:r>
            </a:p>
          </p:txBody>
        </p:sp>
        <p:pic>
          <p:nvPicPr>
            <p:cNvPr id="286" name="4 There is one body and one Spirit, just as also you were called in one hope of your calling;…  4 There is one body and one Spirit, just as also you were called in one hope of your calling;&#10; 5 one Lord, one faith, one baptism,&#10; 6 one God and Father of all who is over all and through all and in all.&#10;Ephesisans 4:4-6&#10;&#10;(compare: Eph. 1:20-23; Col. 1:18, 24)" descr="4 There is one body and one Spirit, just as also you were called in one hope of your calling;…  4 There is one body and one Spirit, just as also you were called in one hope of your calling; 5 one Lord, one faith, one baptism, 6 one God and Father of all who is over all and through all and in all.Ephesisans 4:4-6(compare: Eph. 1:20-23; Col. 1:18, 24)"/>
            <p:cNvPicPr>
              <a:picLocks noChangeAspect="0"/>
            </p:cNvPicPr>
            <p:nvPr/>
          </p:nvPicPr>
          <p:blipFill>
            <a:blip r:embed="rId4">
              <a:extLst/>
            </a:blip>
            <a:stretch>
              <a:fillRect/>
            </a:stretch>
          </p:blipFill>
          <p:spPr>
            <a:xfrm>
              <a:off x="0" y="0"/>
              <a:ext cx="6587067" cy="3848100"/>
            </a:xfrm>
            <a:prstGeom prst="rect">
              <a:avLst/>
            </a:prstGeom>
            <a:effectLst/>
          </p:spPr>
        </p:pic>
      </p:grpSp>
      <p:sp>
        <p:nvSpPr>
          <p:cNvPr id="289" name="Arrow"/>
          <p:cNvSpPr/>
          <p:nvPr/>
        </p:nvSpPr>
        <p:spPr>
          <a:xfrm rot="5392068">
            <a:off x="1187076" y="1995399"/>
            <a:ext cx="1661354" cy="1276820"/>
          </a:xfrm>
          <a:prstGeom prst="rightArrow">
            <a:avLst>
              <a:gd name="adj1" fmla="val 32000"/>
              <a:gd name="adj2" fmla="val 64000"/>
            </a:avLst>
          </a:prstGeom>
          <a:solidFill>
            <a:srgbClr val="28DD18"/>
          </a:solidFill>
          <a:ln w="50800">
            <a:solidFill>
              <a:srgbClr val="000000"/>
            </a:solidFill>
            <a:miter lim="400000"/>
          </a:ln>
        </p:spPr>
        <p:txBody>
          <a:bodyPr lIns="50800" tIns="50800" rIns="50800" bIns="50800" anchor="ctr"/>
          <a:lstStyle/>
          <a:p>
            <a:pPr>
              <a:defRPr sz="2400">
                <a:solidFill>
                  <a:srgbClr val="FFFFFF"/>
                </a:solidFill>
              </a:defRPr>
            </a:pPr>
          </a:p>
        </p:txBody>
      </p:sp>
      <p:grpSp>
        <p:nvGrpSpPr>
          <p:cNvPr id="292" name="Group"/>
          <p:cNvGrpSpPr/>
          <p:nvPr/>
        </p:nvGrpSpPr>
        <p:grpSpPr>
          <a:xfrm>
            <a:off x="2677061" y="1218458"/>
            <a:ext cx="4018856" cy="2160357"/>
            <a:chOff x="0" y="0"/>
            <a:chExt cx="4018855" cy="2160355"/>
          </a:xfrm>
        </p:grpSpPr>
        <p:pic>
          <p:nvPicPr>
            <p:cNvPr id="290" name="Image" descr="Image"/>
            <p:cNvPicPr>
              <a:picLocks noChangeAspect="1"/>
            </p:cNvPicPr>
            <p:nvPr/>
          </p:nvPicPr>
          <p:blipFill>
            <a:blip r:embed="rId5">
              <a:extLst/>
            </a:blip>
            <a:stretch>
              <a:fillRect/>
            </a:stretch>
          </p:blipFill>
          <p:spPr>
            <a:xfrm>
              <a:off x="929249" y="0"/>
              <a:ext cx="1680001" cy="1680000"/>
            </a:xfrm>
            <a:prstGeom prst="rect">
              <a:avLst/>
            </a:prstGeom>
            <a:ln w="12700" cap="flat">
              <a:noFill/>
              <a:miter lim="400000"/>
            </a:ln>
            <a:effectLst/>
          </p:spPr>
        </p:pic>
        <p:sp>
          <p:nvSpPr>
            <p:cNvPr id="291" name="How Do You Know?"/>
            <p:cNvSpPr txBox="1"/>
            <p:nvPr/>
          </p:nvSpPr>
          <p:spPr>
            <a:xfrm>
              <a:off x="0" y="1538055"/>
              <a:ext cx="4018856"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Black"/>
                  <a:ea typeface="Arial Black"/>
                  <a:cs typeface="Arial Black"/>
                  <a:sym typeface="Arial Black"/>
                </a:defRPr>
              </a:lvl1pPr>
            </a:lstStyle>
            <a:p>
              <a:pPr/>
              <a:r>
                <a:t>How Do You Know?</a:t>
              </a:r>
            </a:p>
          </p:txBody>
        </p:sp>
      </p:grpSp>
      <p:sp>
        <p:nvSpPr>
          <p:cNvPr id="293" name="How Many Churches?…"/>
          <p:cNvSpPr txBox="1"/>
          <p:nvPr/>
        </p:nvSpPr>
        <p:spPr>
          <a:xfrm>
            <a:off x="246475" y="7088588"/>
            <a:ext cx="6164628" cy="270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900">
                <a:latin typeface="Arial Black"/>
                <a:ea typeface="Arial Black"/>
                <a:cs typeface="Arial Black"/>
                <a:sym typeface="Arial Black"/>
              </a:defRPr>
            </a:pPr>
            <a:r>
              <a:t>How Many Churches?</a:t>
            </a:r>
          </a:p>
          <a:p>
            <a:pPr>
              <a:defRPr sz="2900">
                <a:latin typeface="Arial Black"/>
                <a:ea typeface="Arial Black"/>
                <a:cs typeface="Arial Black"/>
                <a:sym typeface="Arial Black"/>
              </a:defRPr>
            </a:pPr>
            <a:r>
              <a:t>Baptisms?</a:t>
            </a:r>
          </a:p>
          <a:p>
            <a:pPr>
              <a:defRPr sz="2900">
                <a:latin typeface="Arial Black"/>
                <a:ea typeface="Arial Black"/>
                <a:cs typeface="Arial Black"/>
                <a:sym typeface="Arial Black"/>
              </a:defRPr>
            </a:pPr>
            <a:r>
              <a:t>Spirits?</a:t>
            </a:r>
          </a:p>
          <a:p>
            <a:pPr>
              <a:defRPr sz="2900">
                <a:latin typeface="Arial Black"/>
                <a:ea typeface="Arial Black"/>
                <a:cs typeface="Arial Black"/>
                <a:sym typeface="Arial Black"/>
              </a:defRPr>
            </a:pPr>
            <a:r>
              <a:t>Faiths?</a:t>
            </a:r>
          </a:p>
          <a:p>
            <a:pPr>
              <a:defRPr sz="2900">
                <a:latin typeface="Arial Black"/>
                <a:ea typeface="Arial Black"/>
                <a:cs typeface="Arial Black"/>
                <a:sym typeface="Arial Black"/>
              </a:defRPr>
            </a:pPr>
            <a:r>
              <a:t>etc…</a:t>
            </a:r>
          </a:p>
        </p:txBody>
      </p:sp>
      <p:grpSp>
        <p:nvGrpSpPr>
          <p:cNvPr id="296" name="Which…"/>
          <p:cNvGrpSpPr/>
          <p:nvPr/>
        </p:nvGrpSpPr>
        <p:grpSpPr>
          <a:xfrm>
            <a:off x="685485" y="333437"/>
            <a:ext cx="2919439" cy="1676401"/>
            <a:chOff x="0" y="0"/>
            <a:chExt cx="2919437" cy="1676400"/>
          </a:xfrm>
        </p:grpSpPr>
        <p:sp>
          <p:nvSpPr>
            <p:cNvPr id="295" name="Which…"/>
            <p:cNvSpPr/>
            <p:nvPr/>
          </p:nvSpPr>
          <p:spPr>
            <a:xfrm>
              <a:off x="38100" y="38100"/>
              <a:ext cx="2843238" cy="1600200"/>
            </a:xfrm>
            <a:prstGeom prst="rect">
              <a:avLst/>
            </a:prstGeom>
            <a:solidFill>
              <a:srgbClr val="FEFA54"/>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latin typeface="Arial Black"/>
                  <a:ea typeface="Arial Black"/>
                  <a:cs typeface="Arial Black"/>
                  <a:sym typeface="Arial Black"/>
                </a:defRPr>
              </a:pPr>
              <a:r>
                <a:t>Which</a:t>
              </a:r>
            </a:p>
            <a:p>
              <a:pPr>
                <a:defRPr sz="4000">
                  <a:latin typeface="Arial Black"/>
                  <a:ea typeface="Arial Black"/>
                  <a:cs typeface="Arial Black"/>
                  <a:sym typeface="Arial Black"/>
                </a:defRPr>
              </a:pPr>
              <a:r>
                <a:t>“One”?</a:t>
              </a:r>
            </a:p>
          </p:txBody>
        </p:sp>
        <p:pic>
          <p:nvPicPr>
            <p:cNvPr id="294" name="Which… Which&#10;“One”?" descr="Which… Which“One”?"/>
            <p:cNvPicPr>
              <a:picLocks noChangeAspect="0"/>
            </p:cNvPicPr>
            <p:nvPr/>
          </p:nvPicPr>
          <p:blipFill>
            <a:blip r:embed="rId6">
              <a:extLst/>
            </a:blip>
            <a:stretch>
              <a:fillRect/>
            </a:stretch>
          </p:blipFill>
          <p:spPr>
            <a:xfrm>
              <a:off x="0" y="0"/>
              <a:ext cx="2919438" cy="1676400"/>
            </a:xfrm>
            <a:prstGeom prst="rect">
              <a:avLst/>
            </a:prstGeom>
            <a:effectLst/>
          </p:spPr>
        </p:pic>
      </p:grpSp>
      <p:grpSp>
        <p:nvGrpSpPr>
          <p:cNvPr id="299" name="Jesus Said……"/>
          <p:cNvGrpSpPr/>
          <p:nvPr/>
        </p:nvGrpSpPr>
        <p:grpSpPr>
          <a:xfrm>
            <a:off x="5213085" y="38100"/>
            <a:ext cx="3967164" cy="1549401"/>
            <a:chOff x="0" y="0"/>
            <a:chExt cx="3967162" cy="1549400"/>
          </a:xfrm>
        </p:grpSpPr>
        <p:sp>
          <p:nvSpPr>
            <p:cNvPr id="298" name="Jesus Said……"/>
            <p:cNvSpPr txBox="1"/>
            <p:nvPr/>
          </p:nvSpPr>
          <p:spPr>
            <a:xfrm>
              <a:off x="38100" y="38100"/>
              <a:ext cx="3890963" cy="1473200"/>
            </a:xfrm>
            <a:prstGeom prst="rect">
              <a:avLst/>
            </a:prstGeom>
            <a:solidFill>
              <a:srgbClr val="96FFA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Jesus Said…</a:t>
              </a:r>
            </a:p>
            <a:p>
              <a:pPr>
                <a:defRPr>
                  <a:latin typeface="Arial Black"/>
                  <a:ea typeface="Arial Black"/>
                  <a:cs typeface="Arial Black"/>
                  <a:sym typeface="Arial Black"/>
                </a:defRPr>
              </a:pPr>
              <a:r>
                <a:t>Matthew 16:18</a:t>
              </a:r>
            </a:p>
          </p:txBody>
        </p:sp>
        <p:pic>
          <p:nvPicPr>
            <p:cNvPr id="297" name="Jesus Said…… Jesus Said…&#10;Matthew 16:18" descr="Jesus Said…… Jesus Said…Matthew 16:18"/>
            <p:cNvPicPr>
              <a:picLocks noChangeAspect="0"/>
            </p:cNvPicPr>
            <p:nvPr/>
          </p:nvPicPr>
          <p:blipFill>
            <a:blip r:embed="rId7">
              <a:extLst/>
            </a:blip>
            <a:stretch>
              <a:fillRect/>
            </a:stretch>
          </p:blipFill>
          <p:spPr>
            <a:xfrm>
              <a:off x="0" y="0"/>
              <a:ext cx="3967163" cy="1549400"/>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21" name="bible-Sunlight.jpg" descr="bible-Sunlight.jpg"/>
          <p:cNvPicPr>
            <a:picLocks noChangeAspect="1"/>
          </p:cNvPicPr>
          <p:nvPr/>
        </p:nvPicPr>
        <p:blipFill>
          <a:blip r:embed="rId2">
            <a:extLst/>
          </a:blip>
          <a:stretch>
            <a:fillRect/>
          </a:stretch>
        </p:blipFill>
        <p:spPr>
          <a:xfrm>
            <a:off x="79602" y="-36241"/>
            <a:ext cx="12845596" cy="7747500"/>
          </a:xfrm>
          <a:prstGeom prst="rect">
            <a:avLst/>
          </a:prstGeom>
          <a:ln w="12700">
            <a:miter lim="400000"/>
          </a:ln>
        </p:spPr>
      </p:pic>
      <p:sp>
        <p:nvSpPr>
          <p:cNvPr id="122" name="The Will Of God…"/>
          <p:cNvSpPr/>
          <p:nvPr/>
        </p:nvSpPr>
        <p:spPr>
          <a:xfrm>
            <a:off x="3735789" y="7804150"/>
            <a:ext cx="5537598" cy="161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FB00"/>
                </a:solidFill>
                <a:latin typeface="Arial Black"/>
                <a:ea typeface="Arial Black"/>
                <a:cs typeface="Arial Black"/>
                <a:sym typeface="Arial Black"/>
              </a:defRPr>
            </a:pPr>
            <a:r>
              <a:t>The Will Of God</a:t>
            </a:r>
          </a:p>
          <a:p>
            <a:pPr>
              <a:defRPr>
                <a:solidFill>
                  <a:srgbClr val="FFFB00"/>
                </a:solidFill>
                <a:latin typeface="Arial Black"/>
                <a:ea typeface="Arial Black"/>
                <a:cs typeface="Arial Black"/>
                <a:sym typeface="Arial Black"/>
              </a:defRPr>
            </a:pPr>
            <a:r>
              <a:t>1 John 2:17</a:t>
            </a:r>
          </a:p>
        </p:txBody>
      </p:sp>
      <p:grpSp>
        <p:nvGrpSpPr>
          <p:cNvPr id="125" name="Group"/>
          <p:cNvGrpSpPr/>
          <p:nvPr/>
        </p:nvGrpSpPr>
        <p:grpSpPr>
          <a:xfrm>
            <a:off x="666948" y="310247"/>
            <a:ext cx="11366104" cy="5057776"/>
            <a:chOff x="0" y="-93"/>
            <a:chExt cx="11366103" cy="5057775"/>
          </a:xfrm>
        </p:grpSpPr>
        <p:sp>
          <p:nvSpPr>
            <p:cNvPr id="123" name="Callout"/>
            <p:cNvSpPr/>
            <p:nvPr/>
          </p:nvSpPr>
          <p:spPr>
            <a:xfrm rot="16200000">
              <a:off x="3154164" y="-3154258"/>
              <a:ext cx="5057776" cy="11366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37" y="0"/>
                  </a:moveTo>
                  <a:cubicBezTo>
                    <a:pt x="9488" y="0"/>
                    <a:pt x="9366" y="54"/>
                    <a:pt x="9366" y="121"/>
                  </a:cubicBezTo>
                  <a:lnTo>
                    <a:pt x="9366" y="11160"/>
                  </a:lnTo>
                  <a:lnTo>
                    <a:pt x="0" y="11401"/>
                  </a:lnTo>
                  <a:lnTo>
                    <a:pt x="9366" y="11643"/>
                  </a:lnTo>
                  <a:lnTo>
                    <a:pt x="9366" y="21479"/>
                  </a:lnTo>
                  <a:cubicBezTo>
                    <a:pt x="9366" y="21546"/>
                    <a:pt x="9488" y="21600"/>
                    <a:pt x="9637" y="21600"/>
                  </a:cubicBezTo>
                  <a:lnTo>
                    <a:pt x="21329" y="21600"/>
                  </a:lnTo>
                  <a:cubicBezTo>
                    <a:pt x="21479" y="21600"/>
                    <a:pt x="21600" y="21546"/>
                    <a:pt x="21600" y="21479"/>
                  </a:cubicBezTo>
                  <a:lnTo>
                    <a:pt x="21600" y="121"/>
                  </a:lnTo>
                  <a:cubicBezTo>
                    <a:pt x="21600" y="54"/>
                    <a:pt x="21479" y="0"/>
                    <a:pt x="21329" y="0"/>
                  </a:cubicBezTo>
                  <a:lnTo>
                    <a:pt x="9637" y="0"/>
                  </a:lnTo>
                  <a:close/>
                </a:path>
              </a:pathLst>
            </a:custGeom>
            <a:solidFill>
              <a:srgbClr val="FFF328"/>
            </a:solidFill>
            <a:ln w="1397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4" name="The Will Of The Father…"/>
            <p:cNvSpPr/>
            <p:nvPr/>
          </p:nvSpPr>
          <p:spPr>
            <a:xfrm>
              <a:off x="161987" y="182043"/>
              <a:ext cx="11092930" cy="248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4800">
                  <a:latin typeface="Arial Black"/>
                  <a:ea typeface="Arial Black"/>
                  <a:cs typeface="Arial Black"/>
                  <a:sym typeface="Arial Black"/>
                </a:defRPr>
              </a:pPr>
              <a:r>
                <a:t>The Will Of The Father</a:t>
              </a:r>
            </a:p>
            <a:p>
              <a:pPr>
                <a:defRPr sz="2800">
                  <a:latin typeface="Arial Black"/>
                  <a:ea typeface="Arial Black"/>
                  <a:cs typeface="Arial Black"/>
                  <a:sym typeface="Arial Black"/>
                </a:defRPr>
              </a:pPr>
              <a:r>
                <a:t>Matt. 7:21; 12:50; Mk. 3:35; Jn. 1:13; 4:34; 5:30; 6:38-40;</a:t>
              </a:r>
            </a:p>
            <a:p>
              <a:pPr>
                <a:defRPr sz="2800">
                  <a:latin typeface="Arial Black"/>
                  <a:ea typeface="Arial Black"/>
                  <a:cs typeface="Arial Black"/>
                  <a:sym typeface="Arial Black"/>
                </a:defRPr>
              </a:pPr>
              <a:r>
                <a:t>Rom. 8:27; 12:2; 2 Cor. 7:9-10; Gal. 1:4; 1 Pet. 4:2,19; 5:2</a:t>
              </a:r>
            </a:p>
            <a:p>
              <a:pPr>
                <a:defRPr sz="2800">
                  <a:latin typeface="Arial Black"/>
                  <a:ea typeface="Arial Black"/>
                  <a:cs typeface="Arial Black"/>
                  <a:sym typeface="Arial Black"/>
                </a:defRPr>
              </a:pPr>
              <a:r>
                <a:t>(1 Cor. 1:1; 2 Cor. 1:1; Eph. 1:1; Gal. 1:1; 2 Tim. 1:1)</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Cloud Pointing Down.png" descr="Cloud Pointing Down.png"/>
          <p:cNvPicPr>
            <a:picLocks noChangeAspect="1"/>
          </p:cNvPicPr>
          <p:nvPr/>
        </p:nvPicPr>
        <p:blipFill>
          <a:blip r:embed="rId2">
            <a:extLst/>
          </a:blip>
          <a:stretch>
            <a:fillRect/>
          </a:stretch>
        </p:blipFill>
        <p:spPr>
          <a:xfrm>
            <a:off x="408074" y="-228600"/>
            <a:ext cx="5010275" cy="5010275"/>
          </a:xfrm>
          <a:prstGeom prst="rect">
            <a:avLst/>
          </a:prstGeom>
          <a:ln w="12700">
            <a:miter lim="400000"/>
          </a:ln>
        </p:spPr>
      </p:pic>
      <p:grpSp>
        <p:nvGrpSpPr>
          <p:cNvPr id="130" name="Father’s…"/>
          <p:cNvGrpSpPr/>
          <p:nvPr/>
        </p:nvGrpSpPr>
        <p:grpSpPr>
          <a:xfrm>
            <a:off x="1817687" y="1368487"/>
            <a:ext cx="2546649" cy="1689101"/>
            <a:chOff x="0" y="0"/>
            <a:chExt cx="2546647" cy="1689100"/>
          </a:xfrm>
        </p:grpSpPr>
        <p:sp>
          <p:nvSpPr>
            <p:cNvPr id="129"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128"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131" name="Son"/>
          <p:cNvSpPr/>
          <p:nvPr/>
        </p:nvSpPr>
        <p:spPr>
          <a:xfrm>
            <a:off x="22293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132" name="Holy Spirit"/>
          <p:cNvSpPr/>
          <p:nvPr/>
        </p:nvSpPr>
        <p:spPr>
          <a:xfrm>
            <a:off x="11073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133" name="Apostle"/>
          <p:cNvSpPr/>
          <p:nvPr/>
        </p:nvSpPr>
        <p:spPr>
          <a:xfrm>
            <a:off x="1580901" y="67352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134" name="Men"/>
          <p:cNvSpPr/>
          <p:nvPr/>
        </p:nvSpPr>
        <p:spPr>
          <a:xfrm>
            <a:off x="21617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135" name="Arrow"/>
          <p:cNvSpPr/>
          <p:nvPr/>
        </p:nvSpPr>
        <p:spPr>
          <a:xfrm rot="5439789">
            <a:off x="25597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6" name="Arrow"/>
          <p:cNvSpPr/>
          <p:nvPr/>
        </p:nvSpPr>
        <p:spPr>
          <a:xfrm rot="5439789">
            <a:off x="25597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7" name="Arrow"/>
          <p:cNvSpPr/>
          <p:nvPr/>
        </p:nvSpPr>
        <p:spPr>
          <a:xfrm rot="5439789">
            <a:off x="25597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8" name="Matt. 7:21 “Not everyone who says to Me, ‘Lord, Lord,’ will enter the kingdom of heaven; but he who does the will of My Father who is in heaven.…"/>
          <p:cNvSpPr/>
          <p:nvPr/>
        </p:nvSpPr>
        <p:spPr>
          <a:xfrm>
            <a:off x="4128938" y="1164940"/>
            <a:ext cx="8380414" cy="6272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84" y="0"/>
                </a:moveTo>
                <a:cubicBezTo>
                  <a:pt x="3894" y="0"/>
                  <a:pt x="3821" y="98"/>
                  <a:pt x="3821" y="219"/>
                </a:cubicBezTo>
                <a:lnTo>
                  <a:pt x="3821" y="3577"/>
                </a:lnTo>
                <a:lnTo>
                  <a:pt x="0" y="4013"/>
                </a:lnTo>
                <a:lnTo>
                  <a:pt x="3821" y="4450"/>
                </a:lnTo>
                <a:lnTo>
                  <a:pt x="3821" y="21381"/>
                </a:lnTo>
                <a:cubicBezTo>
                  <a:pt x="3821" y="21502"/>
                  <a:pt x="3894" y="21600"/>
                  <a:pt x="3984" y="21600"/>
                </a:cubicBezTo>
                <a:lnTo>
                  <a:pt x="21436" y="21600"/>
                </a:lnTo>
                <a:cubicBezTo>
                  <a:pt x="21527" y="21600"/>
                  <a:pt x="21600" y="21502"/>
                  <a:pt x="21600" y="21381"/>
                </a:cubicBezTo>
                <a:lnTo>
                  <a:pt x="21600" y="219"/>
                </a:lnTo>
                <a:cubicBezTo>
                  <a:pt x="21600" y="98"/>
                  <a:pt x="21527" y="0"/>
                  <a:pt x="21436" y="0"/>
                </a:cubicBezTo>
                <a:lnTo>
                  <a:pt x="3984" y="0"/>
                </a:lnTo>
                <a:close/>
              </a:path>
            </a:pathLst>
          </a:custGeom>
          <a:solidFill>
            <a:srgbClr val="EFFB00"/>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800">
                <a:latin typeface="Arial Black"/>
                <a:ea typeface="Arial Black"/>
                <a:cs typeface="Arial Black"/>
                <a:sym typeface="Arial Black"/>
              </a:defRPr>
            </a:pPr>
            <a:r>
              <a:t>Matt. 7:21 “Not everyone who says to Me, ‘Lord, Lord,’ will enter the kingdom of heaven; </a:t>
            </a:r>
            <a:r>
              <a:rPr u="sng"/>
              <a:t>but he who does the will of My Father who is in heaven</a:t>
            </a:r>
            <a:r>
              <a:t>.</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Arial Black"/>
                <a:ea typeface="Arial Black"/>
                <a:cs typeface="Arial Black"/>
                <a:sym typeface="Arial Black"/>
              </a:defRPr>
            </a:pPr>
            <a:r>
              <a:t> (22) “Many will say to Me on that day, ‘Lord, Lord, did we not prophesy in Your name, and in Your name cast out demons, and in Your name perform many miracles?’  (23) “And then I will declare to them, ‘I never knew you; DEPART FROM ME, YOU WHO PRACTICE LAWLESSNESS.’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Cloud Pointing Down.png" descr="Cloud Pointing Down.png"/>
          <p:cNvPicPr>
            <a:picLocks noChangeAspect="1"/>
          </p:cNvPicPr>
          <p:nvPr/>
        </p:nvPicPr>
        <p:blipFill>
          <a:blip r:embed="rId2">
            <a:extLst/>
          </a:blip>
          <a:stretch>
            <a:fillRect/>
          </a:stretch>
        </p:blipFill>
        <p:spPr>
          <a:xfrm>
            <a:off x="408074" y="-228600"/>
            <a:ext cx="5010275" cy="5010275"/>
          </a:xfrm>
          <a:prstGeom prst="rect">
            <a:avLst/>
          </a:prstGeom>
          <a:ln w="12700">
            <a:miter lim="400000"/>
          </a:ln>
        </p:spPr>
      </p:pic>
      <p:grpSp>
        <p:nvGrpSpPr>
          <p:cNvPr id="143" name="Father’s…"/>
          <p:cNvGrpSpPr/>
          <p:nvPr/>
        </p:nvGrpSpPr>
        <p:grpSpPr>
          <a:xfrm>
            <a:off x="1817687" y="1368487"/>
            <a:ext cx="2546649" cy="1689101"/>
            <a:chOff x="0" y="0"/>
            <a:chExt cx="2546647" cy="1689100"/>
          </a:xfrm>
        </p:grpSpPr>
        <p:sp>
          <p:nvSpPr>
            <p:cNvPr id="142"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141"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144" name="Son"/>
          <p:cNvSpPr/>
          <p:nvPr/>
        </p:nvSpPr>
        <p:spPr>
          <a:xfrm>
            <a:off x="22293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145" name="Holy Spirit"/>
          <p:cNvSpPr/>
          <p:nvPr/>
        </p:nvSpPr>
        <p:spPr>
          <a:xfrm>
            <a:off x="11073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146" name="Apostle"/>
          <p:cNvSpPr/>
          <p:nvPr/>
        </p:nvSpPr>
        <p:spPr>
          <a:xfrm>
            <a:off x="1580901" y="67352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147" name="Men"/>
          <p:cNvSpPr/>
          <p:nvPr/>
        </p:nvSpPr>
        <p:spPr>
          <a:xfrm>
            <a:off x="21617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148" name="Arrow"/>
          <p:cNvSpPr/>
          <p:nvPr/>
        </p:nvSpPr>
        <p:spPr>
          <a:xfrm rot="5439789">
            <a:off x="25597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9" name="Arrow"/>
          <p:cNvSpPr/>
          <p:nvPr/>
        </p:nvSpPr>
        <p:spPr>
          <a:xfrm rot="5439789">
            <a:off x="25597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0" name="Arrow"/>
          <p:cNvSpPr/>
          <p:nvPr/>
        </p:nvSpPr>
        <p:spPr>
          <a:xfrm rot="5439789">
            <a:off x="25597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1" name="“I can do nothing on My own initiative. As I hear, I judge; and My judgment is just, because I do not seek My own will, but the will of Him who sent Me.…"/>
          <p:cNvSpPr/>
          <p:nvPr/>
        </p:nvSpPr>
        <p:spPr>
          <a:xfrm>
            <a:off x="3711426" y="924987"/>
            <a:ext cx="9013826" cy="85697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22" y="0"/>
                </a:moveTo>
                <a:cubicBezTo>
                  <a:pt x="5138" y="0"/>
                  <a:pt x="5070" y="72"/>
                  <a:pt x="5070" y="160"/>
                </a:cubicBezTo>
                <a:lnTo>
                  <a:pt x="5070" y="9456"/>
                </a:lnTo>
                <a:lnTo>
                  <a:pt x="0" y="9776"/>
                </a:lnTo>
                <a:lnTo>
                  <a:pt x="5070" y="10096"/>
                </a:lnTo>
                <a:lnTo>
                  <a:pt x="5070" y="21440"/>
                </a:lnTo>
                <a:cubicBezTo>
                  <a:pt x="5070" y="21528"/>
                  <a:pt x="5138" y="21600"/>
                  <a:pt x="5222" y="21600"/>
                </a:cubicBezTo>
                <a:lnTo>
                  <a:pt x="21448" y="21600"/>
                </a:lnTo>
                <a:cubicBezTo>
                  <a:pt x="21532" y="21600"/>
                  <a:pt x="21600" y="21528"/>
                  <a:pt x="21600" y="21440"/>
                </a:cubicBezTo>
                <a:lnTo>
                  <a:pt x="21600" y="160"/>
                </a:lnTo>
                <a:cubicBezTo>
                  <a:pt x="21600" y="72"/>
                  <a:pt x="21532" y="0"/>
                  <a:pt x="21448" y="0"/>
                </a:cubicBezTo>
                <a:lnTo>
                  <a:pt x="5222" y="0"/>
                </a:lnTo>
                <a:close/>
              </a:path>
            </a:pathLst>
          </a:custGeom>
          <a:solidFill>
            <a:srgbClr val="EFFB00"/>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a:defRPr sz="2400">
                <a:latin typeface="Arial Black"/>
                <a:ea typeface="Arial Black"/>
                <a:cs typeface="Arial Black"/>
                <a:sym typeface="Arial Black"/>
              </a:defRPr>
            </a:pPr>
            <a:r>
              <a:t>“I can do nothing on My own initiative. As I hear, I judge; and My judgment is just, because I do not seek My own will, but the will of Him who sent Me.</a:t>
            </a:r>
          </a:p>
          <a:p>
            <a:pPr>
              <a:defRPr sz="2400">
                <a:latin typeface="Arial Black"/>
                <a:ea typeface="Arial Black"/>
                <a:cs typeface="Arial Black"/>
                <a:sym typeface="Arial Black"/>
              </a:defRPr>
            </a:pPr>
            <a:r>
              <a:t>John 5:30 (17-24)</a:t>
            </a:r>
          </a:p>
          <a:p>
            <a:pPr>
              <a:defRPr sz="2400">
                <a:latin typeface="Arial Black"/>
                <a:ea typeface="Arial Black"/>
                <a:cs typeface="Arial Black"/>
                <a:sym typeface="Arial Black"/>
              </a:defRPr>
            </a:pPr>
          </a:p>
          <a:p>
            <a:pPr>
              <a:defRPr sz="2400">
                <a:latin typeface="Arial Black"/>
                <a:ea typeface="Arial Black"/>
                <a:cs typeface="Arial Black"/>
                <a:sym typeface="Arial Black"/>
              </a:defRPr>
            </a:pPr>
            <a:r>
              <a:t>(8:28) Jesus therefore said, “When you lift up the Son of Man, then you will know that I am He, and I do nothing on My own initiative, but I speak these things as the Father taught Me.</a:t>
            </a:r>
          </a:p>
          <a:p>
            <a:pPr>
              <a:defRPr sz="2400">
                <a:latin typeface="Arial Black"/>
                <a:ea typeface="Arial Black"/>
                <a:cs typeface="Arial Black"/>
                <a:sym typeface="Arial Black"/>
              </a:defRPr>
            </a:pPr>
          </a:p>
          <a:p>
            <a:pPr>
              <a:defRPr sz="2400">
                <a:latin typeface="Arial Black"/>
                <a:ea typeface="Arial Black"/>
                <a:cs typeface="Arial Black"/>
                <a:sym typeface="Arial Black"/>
              </a:defRPr>
            </a:pPr>
            <a:r>
              <a:t>12:48-50 I did not speak on My own initiative…  I speak just as the Father has told Me.</a:t>
            </a:r>
          </a:p>
          <a:p>
            <a:pPr>
              <a:defRPr sz="2000">
                <a:latin typeface="Arial Black"/>
                <a:ea typeface="Arial Black"/>
                <a:cs typeface="Arial Black"/>
                <a:sym typeface="Arial Black"/>
              </a:defRPr>
            </a:pPr>
          </a:p>
          <a:p>
            <a:pPr>
              <a:defRPr sz="2400">
                <a:latin typeface="Arial Black"/>
                <a:ea typeface="Arial Black"/>
                <a:cs typeface="Arial Black"/>
                <a:sym typeface="Arial Black"/>
              </a:defRPr>
            </a:pPr>
            <a:r>
              <a:t>7:16-18 My teaching is not Mine…</a:t>
            </a:r>
          </a:p>
          <a:p>
            <a:pPr marL="228600" indent="-228600">
              <a:buSzPct val="100000"/>
              <a:buBlip>
                <a:blip r:embed="rId7"/>
              </a:buBlip>
              <a:defRPr sz="2400">
                <a:latin typeface="Arial Black"/>
                <a:ea typeface="Arial Black"/>
                <a:cs typeface="Arial Black"/>
                <a:sym typeface="Arial Black"/>
              </a:defRPr>
            </a:pPr>
            <a:r>
              <a:t>If any man is willing to do His will…</a:t>
            </a:r>
          </a:p>
          <a:p>
            <a:pPr marL="228600" indent="-228600">
              <a:buSzPct val="100000"/>
              <a:buBlip>
                <a:blip r:embed="rId7"/>
              </a:buBlip>
              <a:defRPr sz="2400">
                <a:latin typeface="Arial Black"/>
                <a:ea typeface="Arial Black"/>
                <a:cs typeface="Arial Black"/>
                <a:sym typeface="Arial Black"/>
              </a:defRPr>
            </a:pPr>
            <a:r>
              <a:t>He who speaks from himself seeks his own glory</a:t>
            </a:r>
          </a:p>
        </p:txBody>
      </p:sp>
      <p:sp>
        <p:nvSpPr>
          <p:cNvPr id="152" name="Heb. 1:1-3 God Spoke…"/>
          <p:cNvSpPr/>
          <p:nvPr/>
        </p:nvSpPr>
        <p:spPr>
          <a:xfrm>
            <a:off x="6359500" y="120650"/>
            <a:ext cx="5911900"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rial Black"/>
                <a:ea typeface="Arial Black"/>
                <a:cs typeface="Arial Black"/>
                <a:sym typeface="Arial Black"/>
              </a:defRPr>
            </a:lvl1pPr>
          </a:lstStyle>
          <a:p>
            <a:pPr/>
            <a:r>
              <a:t>Heb. 1:1-3 God Spoke…</a:t>
            </a:r>
          </a:p>
        </p:txBody>
      </p:sp>
      <p:sp>
        <p:nvSpPr>
          <p:cNvPr id="153" name="Hebrews…"/>
          <p:cNvSpPr/>
          <p:nvPr/>
        </p:nvSpPr>
        <p:spPr>
          <a:xfrm>
            <a:off x="3872885" y="3486150"/>
            <a:ext cx="1690838" cy="939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42AA"/>
                </a:solidFill>
                <a:effectLst>
                  <a:outerShdw sx="100000" sy="100000" kx="0" ky="0" algn="b" rotWithShape="0" blurRad="127000" dist="76200" dir="2700000">
                    <a:srgbClr val="000000">
                      <a:alpha val="75000"/>
                    </a:srgbClr>
                  </a:outerShdw>
                </a:effectLst>
                <a:latin typeface="Arial Black"/>
                <a:ea typeface="Arial Black"/>
                <a:cs typeface="Arial Black"/>
                <a:sym typeface="Arial Black"/>
              </a:defRPr>
            </a:pPr>
            <a:r>
              <a:t>Hebrews</a:t>
            </a:r>
          </a:p>
          <a:p>
            <a:pPr>
              <a:defRPr sz="2400">
                <a:solidFill>
                  <a:srgbClr val="0042AA"/>
                </a:solidFill>
                <a:effectLst>
                  <a:outerShdw sx="100000" sy="100000" kx="0" ky="0" algn="b" rotWithShape="0" blurRad="127000" dist="76200" dir="2700000">
                    <a:srgbClr val="000000">
                      <a:alpha val="75000"/>
                    </a:srgbClr>
                  </a:outerShdw>
                </a:effectLst>
                <a:latin typeface="Arial Black"/>
                <a:ea typeface="Arial Black"/>
                <a:cs typeface="Arial Black"/>
                <a:sym typeface="Arial Black"/>
              </a:defRPr>
            </a:pPr>
            <a:r>
              <a:t>10:7, 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Cloud Pointing Down.png" descr="Cloud Pointing Down.png"/>
          <p:cNvPicPr>
            <a:picLocks noChangeAspect="1"/>
          </p:cNvPicPr>
          <p:nvPr/>
        </p:nvPicPr>
        <p:blipFill>
          <a:blip r:embed="rId2">
            <a:extLst/>
          </a:blip>
          <a:stretch>
            <a:fillRect/>
          </a:stretch>
        </p:blipFill>
        <p:spPr>
          <a:xfrm>
            <a:off x="408074" y="-228600"/>
            <a:ext cx="5010275" cy="5010275"/>
          </a:xfrm>
          <a:prstGeom prst="rect">
            <a:avLst/>
          </a:prstGeom>
          <a:ln w="12700">
            <a:miter lim="400000"/>
          </a:ln>
        </p:spPr>
      </p:pic>
      <p:grpSp>
        <p:nvGrpSpPr>
          <p:cNvPr id="158" name="Father’s…"/>
          <p:cNvGrpSpPr/>
          <p:nvPr/>
        </p:nvGrpSpPr>
        <p:grpSpPr>
          <a:xfrm>
            <a:off x="1817687" y="1368487"/>
            <a:ext cx="2546649" cy="1689101"/>
            <a:chOff x="0" y="0"/>
            <a:chExt cx="2546647" cy="1689100"/>
          </a:xfrm>
        </p:grpSpPr>
        <p:sp>
          <p:nvSpPr>
            <p:cNvPr id="157"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156"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159" name="Son"/>
          <p:cNvSpPr/>
          <p:nvPr/>
        </p:nvSpPr>
        <p:spPr>
          <a:xfrm>
            <a:off x="22293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160" name="Holy Spirit"/>
          <p:cNvSpPr/>
          <p:nvPr/>
        </p:nvSpPr>
        <p:spPr>
          <a:xfrm>
            <a:off x="11073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161" name="Apostle"/>
          <p:cNvSpPr/>
          <p:nvPr/>
        </p:nvSpPr>
        <p:spPr>
          <a:xfrm>
            <a:off x="1580901" y="67352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162" name="Men"/>
          <p:cNvSpPr/>
          <p:nvPr/>
        </p:nvSpPr>
        <p:spPr>
          <a:xfrm>
            <a:off x="21617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163" name="Arrow"/>
          <p:cNvSpPr/>
          <p:nvPr/>
        </p:nvSpPr>
        <p:spPr>
          <a:xfrm rot="5439789">
            <a:off x="25597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4" name="Arrow"/>
          <p:cNvSpPr/>
          <p:nvPr/>
        </p:nvSpPr>
        <p:spPr>
          <a:xfrm rot="5439789">
            <a:off x="25597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5" name="Arrow"/>
          <p:cNvSpPr/>
          <p:nvPr/>
        </p:nvSpPr>
        <p:spPr>
          <a:xfrm rot="5439789">
            <a:off x="25597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6" name="“But when He, the Spirit of truth, comes, He will guide you into ALL the truth; for He will not speak on His own initiative, but whatever He hears, He will speak; and He will disclose to you what is to come.…"/>
          <p:cNvSpPr/>
          <p:nvPr/>
        </p:nvSpPr>
        <p:spPr>
          <a:xfrm>
            <a:off x="4803080" y="860309"/>
            <a:ext cx="7477126" cy="50442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92" y="0"/>
                </a:moveTo>
                <a:cubicBezTo>
                  <a:pt x="2891" y="0"/>
                  <a:pt x="2809" y="122"/>
                  <a:pt x="2809" y="272"/>
                </a:cubicBezTo>
                <a:lnTo>
                  <a:pt x="2809" y="16291"/>
                </a:lnTo>
                <a:lnTo>
                  <a:pt x="0" y="21600"/>
                </a:lnTo>
                <a:lnTo>
                  <a:pt x="3360" y="17130"/>
                </a:lnTo>
                <a:lnTo>
                  <a:pt x="21417" y="17130"/>
                </a:lnTo>
                <a:cubicBezTo>
                  <a:pt x="21518" y="17130"/>
                  <a:pt x="21600" y="17009"/>
                  <a:pt x="21600" y="16859"/>
                </a:cubicBezTo>
                <a:lnTo>
                  <a:pt x="21600" y="272"/>
                </a:lnTo>
                <a:cubicBezTo>
                  <a:pt x="21600" y="122"/>
                  <a:pt x="21518" y="0"/>
                  <a:pt x="21417" y="0"/>
                </a:cubicBezTo>
                <a:lnTo>
                  <a:pt x="2992" y="0"/>
                </a:lnTo>
                <a:close/>
              </a:path>
            </a:pathLst>
          </a:custGeom>
          <a:solidFill>
            <a:srgbClr val="EFFB00"/>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Arial Black"/>
                <a:ea typeface="Arial Black"/>
                <a:cs typeface="Arial Black"/>
                <a:sym typeface="Arial Black"/>
              </a:defRPr>
            </a:pPr>
            <a:r>
              <a:t>“But when He, the Spirit of truth, comes, He will guide you into ALL the truth; </a:t>
            </a:r>
            <a:r>
              <a:rPr u="sng"/>
              <a:t>for He will not speak on His own initiative, but whatever He hears, He will speak</a:t>
            </a:r>
            <a:r>
              <a:t>; and He will disclose to you what is to come.</a:t>
            </a:r>
          </a:p>
          <a:p>
            <a:pPr>
              <a:defRPr sz="2400">
                <a:latin typeface="Arial Black"/>
                <a:ea typeface="Arial Black"/>
                <a:cs typeface="Arial Black"/>
                <a:sym typeface="Arial Black"/>
              </a:defRPr>
            </a:pPr>
            <a:r>
              <a:t>John 16:13</a:t>
            </a:r>
          </a:p>
        </p:txBody>
      </p:sp>
      <p:sp>
        <p:nvSpPr>
          <p:cNvPr id="167" name="“But the Helper, the Holy Spirit, whom the Father will send in My name, He will teach you ALL things, and bring to your remembrance ALL that I said to you.…"/>
          <p:cNvSpPr/>
          <p:nvPr/>
        </p:nvSpPr>
        <p:spPr>
          <a:xfrm>
            <a:off x="4793820" y="5943600"/>
            <a:ext cx="7525941" cy="3332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43" y="0"/>
                </a:moveTo>
                <a:cubicBezTo>
                  <a:pt x="4159" y="0"/>
                  <a:pt x="4091" y="133"/>
                  <a:pt x="4070" y="309"/>
                </a:cubicBezTo>
                <a:lnTo>
                  <a:pt x="0" y="1132"/>
                </a:lnTo>
                <a:lnTo>
                  <a:pt x="4061" y="1955"/>
                </a:lnTo>
                <a:lnTo>
                  <a:pt x="4061" y="21188"/>
                </a:lnTo>
                <a:cubicBezTo>
                  <a:pt x="4061" y="21416"/>
                  <a:pt x="4142" y="21600"/>
                  <a:pt x="4243" y="21600"/>
                </a:cubicBezTo>
                <a:lnTo>
                  <a:pt x="21418" y="21600"/>
                </a:lnTo>
                <a:cubicBezTo>
                  <a:pt x="21518" y="21600"/>
                  <a:pt x="21600" y="21416"/>
                  <a:pt x="21600" y="21188"/>
                </a:cubicBezTo>
                <a:lnTo>
                  <a:pt x="21600" y="412"/>
                </a:lnTo>
                <a:cubicBezTo>
                  <a:pt x="21600" y="184"/>
                  <a:pt x="21518" y="0"/>
                  <a:pt x="21418" y="0"/>
                </a:cubicBezTo>
                <a:lnTo>
                  <a:pt x="4243" y="0"/>
                </a:lnTo>
                <a:close/>
              </a:path>
            </a:pathLst>
          </a:custGeom>
          <a:solidFill>
            <a:srgbClr val="EFFB00"/>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Arial Black"/>
                <a:ea typeface="Arial Black"/>
                <a:cs typeface="Arial Black"/>
                <a:sym typeface="Arial Black"/>
              </a:defRPr>
            </a:pPr>
            <a:r>
              <a:t>“But the Helper, the Holy Spirit, whom the Father will send in My name, </a:t>
            </a:r>
            <a:r>
              <a:rPr u="sng"/>
              <a:t>He will teach you</a:t>
            </a:r>
            <a:r>
              <a:t> ALL things, and </a:t>
            </a:r>
            <a:r>
              <a:rPr u="sng"/>
              <a:t>bring to your remembrance ALL that I said to you</a:t>
            </a:r>
            <a:r>
              <a:t>.</a:t>
            </a:r>
          </a:p>
          <a:p>
            <a:pPr>
              <a:defRPr sz="2400">
                <a:latin typeface="Arial Black"/>
                <a:ea typeface="Arial Black"/>
                <a:cs typeface="Arial Black"/>
                <a:sym typeface="Arial Black"/>
              </a:defRPr>
            </a:pPr>
            <a:r>
              <a:t>John 14:26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John 16:13…"/>
          <p:cNvSpPr/>
          <p:nvPr/>
        </p:nvSpPr>
        <p:spPr>
          <a:xfrm>
            <a:off x="3563226" y="467805"/>
            <a:ext cx="9123760" cy="64587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02" y="0"/>
                </a:moveTo>
                <a:cubicBezTo>
                  <a:pt x="4319" y="0"/>
                  <a:pt x="4252" y="95"/>
                  <a:pt x="4252" y="212"/>
                </a:cubicBezTo>
                <a:lnTo>
                  <a:pt x="4252" y="10476"/>
                </a:lnTo>
                <a:lnTo>
                  <a:pt x="0" y="21600"/>
                </a:lnTo>
                <a:lnTo>
                  <a:pt x="4669" y="11205"/>
                </a:lnTo>
                <a:lnTo>
                  <a:pt x="21450" y="11205"/>
                </a:lnTo>
                <a:cubicBezTo>
                  <a:pt x="21533" y="11205"/>
                  <a:pt x="21600" y="11110"/>
                  <a:pt x="21600" y="10992"/>
                </a:cubicBezTo>
                <a:lnTo>
                  <a:pt x="21600" y="212"/>
                </a:lnTo>
                <a:cubicBezTo>
                  <a:pt x="21600" y="95"/>
                  <a:pt x="21533" y="0"/>
                  <a:pt x="21450" y="0"/>
                </a:cubicBezTo>
                <a:lnTo>
                  <a:pt x="4402" y="0"/>
                </a:lnTo>
                <a:close/>
              </a:path>
            </a:pathLst>
          </a:custGeom>
          <a:solidFill>
            <a:srgbClr val="000000"/>
          </a:solidFill>
          <a:ln w="139700" cap="rnd">
            <a:solidFill>
              <a:srgbClr val="C82506"/>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a:defRPr sz="2400">
                <a:solidFill>
                  <a:srgbClr val="FFFFFF"/>
                </a:solidFill>
                <a:latin typeface="Arial Black"/>
                <a:ea typeface="Arial Black"/>
                <a:cs typeface="Arial Black"/>
                <a:sym typeface="Arial Black"/>
              </a:defRPr>
            </a:pPr>
            <a:r>
              <a:t>John 16:13</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latin typeface="Arial Black"/>
                <a:ea typeface="Arial Black"/>
                <a:cs typeface="Arial Black"/>
                <a:sym typeface="Arial Black"/>
              </a:defRPr>
            </a:pPr>
            <a:r>
              <a:t>“But when He, the Spirit of truth, comes, He will guide you  </a:t>
            </a:r>
            <a:r>
              <a:rPr u="sng">
                <a:solidFill>
                  <a:srgbClr val="EEFA00"/>
                </a:solidFill>
              </a:rPr>
              <a:t>into all the truth</a:t>
            </a:r>
            <a:r>
              <a:rPr>
                <a:solidFill>
                  <a:srgbClr val="EEFA00"/>
                </a:solidFill>
              </a:rPr>
              <a:t>;</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latin typeface="Arial Black"/>
                <a:ea typeface="Arial Black"/>
                <a:cs typeface="Arial Black"/>
                <a:sym typeface="Arial Black"/>
              </a:defRPr>
            </a:pPr>
            <a:r>
              <a:t>for He will not speak on His own initiative, but whatever He hears, He will speak; and He will disclose to you what is to come.</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C41"/>
                </a:solidFill>
                <a:latin typeface="Arial Black"/>
                <a:ea typeface="Arial Black"/>
                <a:cs typeface="Arial Black"/>
                <a:sym typeface="Arial Black"/>
              </a:defRPr>
            </a:pPr>
            <a:r>
              <a:t>Matthew 16:19; 18:18 </a:t>
            </a:r>
            <a:r>
              <a:rPr sz="1000"/>
              <a:t>(shall have been bound in heaven)</a:t>
            </a:r>
          </a:p>
        </p:txBody>
      </p:sp>
      <p:sp>
        <p:nvSpPr>
          <p:cNvPr id="170" name="(8) But even though we, or an angel from heaven, should preach to you a gospel contrary to (other than) that which we have preached to you, let him be accursed. (9) As we have said before, so I say again now, if any man is preaching to you a gospel contrary to that which you received, let him be accursed.…"/>
          <p:cNvSpPr/>
          <p:nvPr/>
        </p:nvSpPr>
        <p:spPr>
          <a:xfrm>
            <a:off x="4730266" y="6627283"/>
            <a:ext cx="8001001" cy="2959101"/>
          </a:xfrm>
          <a:prstGeom prst="rect">
            <a:avLst/>
          </a:prstGeom>
          <a:ln w="139700" cap="rnd">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(8) But even though </a:t>
            </a:r>
            <a:r>
              <a:rPr sz="3200" u="sng"/>
              <a:t>we</a:t>
            </a:r>
            <a:r>
              <a:t>, or an angel from heaven, should preach to you a gospel contrary to </a:t>
            </a:r>
            <a:r>
              <a:rPr sz="1800">
                <a:solidFill>
                  <a:srgbClr val="0D2DC6"/>
                </a:solidFill>
              </a:rPr>
              <a:t>(other than)</a:t>
            </a:r>
            <a:r>
              <a:t> that which we have preached to you, let him be accursed. (9) As we have said before, so I say again now, if any man is preaching to you a gospel contrary to that which you received, let him be accursed.</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Galatians 1:8-9</a:t>
            </a:r>
          </a:p>
        </p:txBody>
      </p:sp>
      <p:pic>
        <p:nvPicPr>
          <p:cNvPr id="171" name="Cloud Pointing Down.png" descr="Cloud Pointing Down.png"/>
          <p:cNvPicPr>
            <a:picLocks noChangeAspect="1"/>
          </p:cNvPicPr>
          <p:nvPr/>
        </p:nvPicPr>
        <p:blipFill>
          <a:blip r:embed="rId2">
            <a:extLst/>
          </a:blip>
          <a:stretch>
            <a:fillRect/>
          </a:stretch>
        </p:blipFill>
        <p:spPr>
          <a:xfrm>
            <a:off x="408074" y="-228600"/>
            <a:ext cx="5010275" cy="5010275"/>
          </a:xfrm>
          <a:prstGeom prst="rect">
            <a:avLst/>
          </a:prstGeom>
          <a:ln w="12700">
            <a:miter lim="400000"/>
          </a:ln>
        </p:spPr>
      </p:pic>
      <p:grpSp>
        <p:nvGrpSpPr>
          <p:cNvPr id="174" name="Father’s…"/>
          <p:cNvGrpSpPr/>
          <p:nvPr/>
        </p:nvGrpSpPr>
        <p:grpSpPr>
          <a:xfrm>
            <a:off x="1817687" y="1368487"/>
            <a:ext cx="2546649" cy="1689101"/>
            <a:chOff x="0" y="0"/>
            <a:chExt cx="2546647" cy="1689100"/>
          </a:xfrm>
        </p:grpSpPr>
        <p:sp>
          <p:nvSpPr>
            <p:cNvPr id="173"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172"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175" name="Son"/>
          <p:cNvSpPr/>
          <p:nvPr/>
        </p:nvSpPr>
        <p:spPr>
          <a:xfrm>
            <a:off x="22293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176" name="Apostles"/>
          <p:cNvSpPr/>
          <p:nvPr/>
        </p:nvSpPr>
        <p:spPr>
          <a:xfrm>
            <a:off x="1394717" y="6735233"/>
            <a:ext cx="303698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Apostles</a:t>
            </a:r>
          </a:p>
        </p:txBody>
      </p:sp>
      <p:sp>
        <p:nvSpPr>
          <p:cNvPr id="177" name="Men"/>
          <p:cNvSpPr/>
          <p:nvPr/>
        </p:nvSpPr>
        <p:spPr>
          <a:xfrm>
            <a:off x="21617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178" name="Arrow"/>
          <p:cNvSpPr/>
          <p:nvPr/>
        </p:nvSpPr>
        <p:spPr>
          <a:xfrm rot="5439789">
            <a:off x="25597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9" name="Arrow"/>
          <p:cNvSpPr/>
          <p:nvPr/>
        </p:nvSpPr>
        <p:spPr>
          <a:xfrm rot="5439789">
            <a:off x="25597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80" name="Arrow"/>
          <p:cNvSpPr/>
          <p:nvPr/>
        </p:nvSpPr>
        <p:spPr>
          <a:xfrm rot="5439789">
            <a:off x="25597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81" name="Acts 2:42; John 13:20; 20:21;…"/>
          <p:cNvSpPr/>
          <p:nvPr/>
        </p:nvSpPr>
        <p:spPr>
          <a:xfrm>
            <a:off x="3822873" y="4165368"/>
            <a:ext cx="8905479" cy="278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50" y="0"/>
                </a:moveTo>
                <a:cubicBezTo>
                  <a:pt x="4265" y="0"/>
                  <a:pt x="4196" y="221"/>
                  <a:pt x="4196" y="493"/>
                </a:cubicBezTo>
                <a:lnTo>
                  <a:pt x="4196" y="15184"/>
                </a:lnTo>
                <a:lnTo>
                  <a:pt x="0" y="21600"/>
                </a:lnTo>
                <a:lnTo>
                  <a:pt x="4910" y="16567"/>
                </a:lnTo>
                <a:lnTo>
                  <a:pt x="21446" y="16567"/>
                </a:lnTo>
                <a:cubicBezTo>
                  <a:pt x="21531" y="16567"/>
                  <a:pt x="21600" y="16347"/>
                  <a:pt x="21600" y="16074"/>
                </a:cubicBezTo>
                <a:lnTo>
                  <a:pt x="21600" y="493"/>
                </a:lnTo>
                <a:cubicBezTo>
                  <a:pt x="21600" y="221"/>
                  <a:pt x="21531" y="0"/>
                  <a:pt x="21446" y="0"/>
                </a:cubicBezTo>
                <a:lnTo>
                  <a:pt x="4350" y="0"/>
                </a:lnTo>
                <a:close/>
              </a:path>
            </a:pathLst>
          </a:custGeom>
          <a:solidFill>
            <a:srgbClr val="EFFB00"/>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a:defRPr sz="2400">
                <a:latin typeface="Arial Black"/>
                <a:ea typeface="Arial Black"/>
                <a:cs typeface="Arial Black"/>
                <a:sym typeface="Arial Black"/>
              </a:defRPr>
            </a:pPr>
            <a:r>
              <a:t>Acts 2:42; John 13:20; 20:21; </a:t>
            </a:r>
          </a:p>
          <a:p>
            <a:pPr>
              <a:defRPr sz="2400">
                <a:latin typeface="Arial Black"/>
                <a:ea typeface="Arial Black"/>
                <a:cs typeface="Arial Black"/>
                <a:sym typeface="Arial Black"/>
              </a:defRPr>
            </a:pPr>
            <a:r>
              <a:t>Matt. 10:40; Lk. 10:16; 1 Cor. 11:2-3</a:t>
            </a:r>
          </a:p>
          <a:p>
            <a:pPr>
              <a:defRPr sz="2400">
                <a:latin typeface="Arial Black"/>
                <a:ea typeface="Arial Black"/>
                <a:cs typeface="Arial Black"/>
                <a:sym typeface="Arial Black"/>
              </a:defRPr>
            </a:pPr>
            <a:r>
              <a:t>Eph. 3:3-5 (Apostles and Prophets)</a:t>
            </a:r>
          </a:p>
          <a:p>
            <a:pPr>
              <a:defRPr sz="2400">
                <a:latin typeface="Arial Black"/>
                <a:ea typeface="Arial Black"/>
                <a:cs typeface="Arial Black"/>
                <a:sym typeface="Arial Black"/>
              </a:defRPr>
            </a:pPr>
            <a:r>
              <a:t>1 Cor. 4:17 Everywhere In Every Church </a:t>
            </a:r>
          </a:p>
        </p:txBody>
      </p:sp>
      <p:sp>
        <p:nvSpPr>
          <p:cNvPr id="182" name="Holy Spirit"/>
          <p:cNvSpPr/>
          <p:nvPr/>
        </p:nvSpPr>
        <p:spPr>
          <a:xfrm>
            <a:off x="11073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Cloud Pointing Down.png" descr="Cloud Pointing Down.png"/>
          <p:cNvPicPr>
            <a:picLocks noChangeAspect="1"/>
          </p:cNvPicPr>
          <p:nvPr/>
        </p:nvPicPr>
        <p:blipFill>
          <a:blip r:embed="rId2">
            <a:extLst/>
          </a:blip>
          <a:stretch>
            <a:fillRect/>
          </a:stretch>
        </p:blipFill>
        <p:spPr>
          <a:xfrm>
            <a:off x="52474" y="-228600"/>
            <a:ext cx="5010275" cy="5010275"/>
          </a:xfrm>
          <a:prstGeom prst="rect">
            <a:avLst/>
          </a:prstGeom>
          <a:ln w="12700">
            <a:miter lim="400000"/>
          </a:ln>
        </p:spPr>
      </p:pic>
      <p:sp>
        <p:nvSpPr>
          <p:cNvPr id="185" name="Callout"/>
          <p:cNvSpPr/>
          <p:nvPr/>
        </p:nvSpPr>
        <p:spPr>
          <a:xfrm>
            <a:off x="3777853" y="190500"/>
            <a:ext cx="9023747" cy="6651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11" y="0"/>
                </a:moveTo>
                <a:cubicBezTo>
                  <a:pt x="4127" y="0"/>
                  <a:pt x="4059" y="92"/>
                  <a:pt x="4059" y="206"/>
                </a:cubicBezTo>
                <a:lnTo>
                  <a:pt x="4059" y="17107"/>
                </a:lnTo>
                <a:lnTo>
                  <a:pt x="0" y="21600"/>
                </a:lnTo>
                <a:lnTo>
                  <a:pt x="4556" y="17692"/>
                </a:lnTo>
                <a:lnTo>
                  <a:pt x="21448" y="17692"/>
                </a:lnTo>
                <a:cubicBezTo>
                  <a:pt x="21532" y="17692"/>
                  <a:pt x="21600" y="17600"/>
                  <a:pt x="21600" y="17486"/>
                </a:cubicBezTo>
                <a:lnTo>
                  <a:pt x="21600" y="206"/>
                </a:lnTo>
                <a:cubicBezTo>
                  <a:pt x="21600" y="92"/>
                  <a:pt x="21532" y="0"/>
                  <a:pt x="21448" y="0"/>
                </a:cubicBezTo>
                <a:lnTo>
                  <a:pt x="4211" y="0"/>
                </a:lnTo>
                <a:close/>
              </a:path>
            </a:pathLst>
          </a:custGeom>
          <a:solidFill>
            <a:srgbClr val="000000"/>
          </a:solidFill>
          <a:ln w="139700" cap="rnd">
            <a:solidFill>
              <a:srgbClr val="C82506"/>
            </a:solidFill>
            <a:miter lim="400000"/>
          </a:ln>
          <a:effectLst>
            <a:outerShdw sx="100000" sy="100000" kx="0" ky="0" algn="b" rotWithShape="0" blurRad="38100" dist="25400" dir="5400000">
              <a:srgbClr val="000000">
                <a:alpha val="50000"/>
              </a:srgbClr>
            </a:outerShdw>
          </a:effectLst>
        </p:spPr>
        <p:txBody>
          <a:bodyPr lIns="50800" tIns="50800" rIns="50800" bIns="50800"/>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C41"/>
                </a:solidFill>
                <a:latin typeface="Arial Black"/>
                <a:ea typeface="Arial Black"/>
                <a:cs typeface="Arial Black"/>
                <a:sym typeface="Arial Black"/>
              </a:defRPr>
            </a:pPr>
          </a:p>
        </p:txBody>
      </p:sp>
      <p:sp>
        <p:nvSpPr>
          <p:cNvPr id="186" name="Callout"/>
          <p:cNvSpPr/>
          <p:nvPr/>
        </p:nvSpPr>
        <p:spPr>
          <a:xfrm>
            <a:off x="3911996" y="317500"/>
            <a:ext cx="8800704" cy="5448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71" y="0"/>
                </a:moveTo>
                <a:cubicBezTo>
                  <a:pt x="3685" y="0"/>
                  <a:pt x="3615" y="113"/>
                  <a:pt x="3615" y="252"/>
                </a:cubicBezTo>
                <a:lnTo>
                  <a:pt x="3615" y="7987"/>
                </a:lnTo>
                <a:lnTo>
                  <a:pt x="0" y="8490"/>
                </a:lnTo>
                <a:lnTo>
                  <a:pt x="3615" y="8994"/>
                </a:lnTo>
                <a:lnTo>
                  <a:pt x="3615" y="21348"/>
                </a:lnTo>
                <a:cubicBezTo>
                  <a:pt x="3615" y="21487"/>
                  <a:pt x="3685" y="21600"/>
                  <a:pt x="3771" y="21600"/>
                </a:cubicBezTo>
                <a:lnTo>
                  <a:pt x="21444" y="21600"/>
                </a:lnTo>
                <a:cubicBezTo>
                  <a:pt x="21530" y="21600"/>
                  <a:pt x="21600" y="21487"/>
                  <a:pt x="21600" y="21348"/>
                </a:cubicBezTo>
                <a:lnTo>
                  <a:pt x="21600" y="252"/>
                </a:lnTo>
                <a:cubicBezTo>
                  <a:pt x="21600" y="113"/>
                  <a:pt x="21530" y="0"/>
                  <a:pt x="21444" y="0"/>
                </a:cubicBezTo>
                <a:lnTo>
                  <a:pt x="3771" y="0"/>
                </a:lnTo>
                <a:close/>
              </a:path>
            </a:pathLst>
          </a:custGeom>
          <a:solidFill>
            <a:srgbClr val="000000"/>
          </a:solidFill>
          <a:ln w="139700" cap="rnd">
            <a:solidFill>
              <a:srgbClr val="C82506"/>
            </a:solidFill>
            <a:miter lim="400000"/>
          </a:ln>
          <a:effectLst>
            <a:outerShdw sx="100000" sy="100000" kx="0" ky="0" algn="b" rotWithShape="0" blurRad="38100" dist="25400" dir="5400000">
              <a:srgbClr val="000000">
                <a:alpha val="50000"/>
              </a:srgbClr>
            </a:outerShdw>
          </a:effectLst>
        </p:spPr>
        <p:txBody>
          <a:bodyPr lIns="50800" tIns="50800" rIns="50800" bIns="50800"/>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C41"/>
                </a:solidFill>
                <a:latin typeface="Arial Black"/>
                <a:ea typeface="Arial Black"/>
                <a:cs typeface="Arial Black"/>
                <a:sym typeface="Arial Black"/>
              </a:defRPr>
            </a:pPr>
          </a:p>
        </p:txBody>
      </p:sp>
      <p:sp>
        <p:nvSpPr>
          <p:cNvPr id="187" name="“for the words which You gave Me I have given to them; and they received them and truly understood that I came forth from You, and they believed that You sent Me.”…"/>
          <p:cNvSpPr/>
          <p:nvPr/>
        </p:nvSpPr>
        <p:spPr>
          <a:xfrm>
            <a:off x="3770659" y="179939"/>
            <a:ext cx="8907861" cy="5448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85" y="0"/>
                </a:moveTo>
                <a:cubicBezTo>
                  <a:pt x="3900" y="0"/>
                  <a:pt x="3831" y="113"/>
                  <a:pt x="3831" y="252"/>
                </a:cubicBezTo>
                <a:lnTo>
                  <a:pt x="3831" y="17954"/>
                </a:lnTo>
                <a:lnTo>
                  <a:pt x="0" y="18456"/>
                </a:lnTo>
                <a:lnTo>
                  <a:pt x="3831" y="18960"/>
                </a:lnTo>
                <a:lnTo>
                  <a:pt x="3831" y="21348"/>
                </a:lnTo>
                <a:cubicBezTo>
                  <a:pt x="3831" y="21487"/>
                  <a:pt x="3900" y="21600"/>
                  <a:pt x="3985" y="21600"/>
                </a:cubicBezTo>
                <a:lnTo>
                  <a:pt x="21446" y="21600"/>
                </a:lnTo>
                <a:cubicBezTo>
                  <a:pt x="21531" y="21600"/>
                  <a:pt x="21600" y="21487"/>
                  <a:pt x="21600" y="21348"/>
                </a:cubicBezTo>
                <a:lnTo>
                  <a:pt x="21600" y="252"/>
                </a:lnTo>
                <a:cubicBezTo>
                  <a:pt x="21600" y="113"/>
                  <a:pt x="21531" y="0"/>
                  <a:pt x="21446" y="0"/>
                </a:cubicBezTo>
                <a:lnTo>
                  <a:pt x="3985" y="0"/>
                </a:lnTo>
                <a:close/>
              </a:path>
            </a:pathLst>
          </a:custGeom>
          <a:solidFill>
            <a:srgbClr val="000000"/>
          </a:solidFill>
          <a:ln w="139700" cap="rnd">
            <a:solidFill>
              <a:srgbClr val="C82506"/>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Arial Black"/>
                <a:ea typeface="Arial Black"/>
                <a:cs typeface="Arial Black"/>
                <a:sym typeface="Arial Black"/>
              </a:defRPr>
            </a:pPr>
            <a:r>
              <a:t>“for </a:t>
            </a:r>
            <a:r>
              <a:rPr>
                <a:solidFill>
                  <a:srgbClr val="FFFC41"/>
                </a:solidFill>
              </a:rPr>
              <a:t>the words which You gave Me I have given to them</a:t>
            </a:r>
            <a:r>
              <a:t>; and </a:t>
            </a:r>
            <a:r>
              <a:rPr>
                <a:solidFill>
                  <a:srgbClr val="FFFC41"/>
                </a:solidFill>
              </a:rPr>
              <a:t>they received them</a:t>
            </a:r>
            <a:r>
              <a:t> and truly understood that I came forth from You, and they believed that You sent Me.”</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C41"/>
                </a:solidFill>
                <a:latin typeface="Arial Black"/>
                <a:ea typeface="Arial Black"/>
                <a:cs typeface="Arial Black"/>
                <a:sym typeface="Arial Black"/>
              </a:defRPr>
            </a:pPr>
            <a:r>
              <a:t>John 17:8</a:t>
            </a:r>
          </a:p>
        </p:txBody>
      </p:sp>
      <p:sp>
        <p:nvSpPr>
          <p:cNvPr id="188" name="(8) But even though we, or an angel from heaven, should preach to you a gospel contrary to (other than) that which we have preached to you, let him be accursed. (9) As we have said before, so I say again now, if any man is preaching to you a gospel contrary to that which you received, let him be accursed.…"/>
          <p:cNvSpPr/>
          <p:nvPr/>
        </p:nvSpPr>
        <p:spPr>
          <a:xfrm>
            <a:off x="4730266" y="6627283"/>
            <a:ext cx="8001001" cy="2959101"/>
          </a:xfrm>
          <a:prstGeom prst="rect">
            <a:avLst/>
          </a:prstGeom>
          <a:ln w="139700" cap="rnd">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(8) But even though </a:t>
            </a:r>
            <a:r>
              <a:rPr sz="3200" u="sng"/>
              <a:t>we</a:t>
            </a:r>
            <a:r>
              <a:t>, or an angel from heaven, should preach to you a gospel contrary to </a:t>
            </a:r>
            <a:r>
              <a:rPr sz="1800">
                <a:solidFill>
                  <a:srgbClr val="0D2DC6"/>
                </a:solidFill>
              </a:rPr>
              <a:t>(other than)</a:t>
            </a:r>
            <a:r>
              <a:t> that which we have preached to you, let him be accursed. (9) As we have said before, so I say again now, if any man is preaching to you a gospel contrary to that which you received, let him be accursed.</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Arial Black"/>
                <a:ea typeface="Arial Black"/>
                <a:cs typeface="Arial Black"/>
                <a:sym typeface="Arial Black"/>
              </a:defRPr>
            </a:pPr>
            <a:r>
              <a:t>Galatians 1:8-9</a:t>
            </a:r>
          </a:p>
        </p:txBody>
      </p:sp>
      <p:grpSp>
        <p:nvGrpSpPr>
          <p:cNvPr id="191" name="Father’s…"/>
          <p:cNvGrpSpPr/>
          <p:nvPr/>
        </p:nvGrpSpPr>
        <p:grpSpPr>
          <a:xfrm>
            <a:off x="1462087" y="1368487"/>
            <a:ext cx="2546649" cy="1689101"/>
            <a:chOff x="0" y="0"/>
            <a:chExt cx="2546647" cy="1689100"/>
          </a:xfrm>
        </p:grpSpPr>
        <p:sp>
          <p:nvSpPr>
            <p:cNvPr id="190"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189"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192" name="Son"/>
          <p:cNvSpPr/>
          <p:nvPr/>
        </p:nvSpPr>
        <p:spPr>
          <a:xfrm>
            <a:off x="18737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193" name="Apostles"/>
          <p:cNvSpPr/>
          <p:nvPr/>
        </p:nvSpPr>
        <p:spPr>
          <a:xfrm>
            <a:off x="1039117" y="6735233"/>
            <a:ext cx="303698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Apostles</a:t>
            </a:r>
          </a:p>
        </p:txBody>
      </p:sp>
      <p:sp>
        <p:nvSpPr>
          <p:cNvPr id="194" name="Men"/>
          <p:cNvSpPr/>
          <p:nvPr/>
        </p:nvSpPr>
        <p:spPr>
          <a:xfrm>
            <a:off x="18061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195" name="Arrow"/>
          <p:cNvSpPr/>
          <p:nvPr/>
        </p:nvSpPr>
        <p:spPr>
          <a:xfrm rot="5439789">
            <a:off x="22041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6" name="Arrow"/>
          <p:cNvSpPr/>
          <p:nvPr/>
        </p:nvSpPr>
        <p:spPr>
          <a:xfrm rot="5439789">
            <a:off x="22041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7" name="Arrow"/>
          <p:cNvSpPr/>
          <p:nvPr/>
        </p:nvSpPr>
        <p:spPr>
          <a:xfrm rot="5439789">
            <a:off x="22041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8" name="Holy Spirit"/>
          <p:cNvSpPr/>
          <p:nvPr/>
        </p:nvSpPr>
        <p:spPr>
          <a:xfrm>
            <a:off x="7517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Cloud Pointing Down.png" descr="Cloud Pointing Down.png"/>
          <p:cNvPicPr>
            <a:picLocks noChangeAspect="1"/>
          </p:cNvPicPr>
          <p:nvPr/>
        </p:nvPicPr>
        <p:blipFill>
          <a:blip r:embed="rId2">
            <a:extLst/>
          </a:blip>
          <a:stretch>
            <a:fillRect/>
          </a:stretch>
        </p:blipFill>
        <p:spPr>
          <a:xfrm>
            <a:off x="395374" y="-241300"/>
            <a:ext cx="5010275" cy="5010275"/>
          </a:xfrm>
          <a:prstGeom prst="rect">
            <a:avLst/>
          </a:prstGeom>
          <a:ln w="12700">
            <a:miter lim="400000"/>
          </a:ln>
        </p:spPr>
      </p:pic>
      <p:grpSp>
        <p:nvGrpSpPr>
          <p:cNvPr id="203" name="Father’s…"/>
          <p:cNvGrpSpPr/>
          <p:nvPr/>
        </p:nvGrpSpPr>
        <p:grpSpPr>
          <a:xfrm>
            <a:off x="1817687" y="1368487"/>
            <a:ext cx="2546649" cy="1689101"/>
            <a:chOff x="0" y="0"/>
            <a:chExt cx="2546647" cy="1689100"/>
          </a:xfrm>
        </p:grpSpPr>
        <p:sp>
          <p:nvSpPr>
            <p:cNvPr id="202"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201"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204" name="Son"/>
          <p:cNvSpPr/>
          <p:nvPr/>
        </p:nvSpPr>
        <p:spPr>
          <a:xfrm>
            <a:off x="2229346" y="4203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205" name="Holy Spirit"/>
          <p:cNvSpPr/>
          <p:nvPr/>
        </p:nvSpPr>
        <p:spPr>
          <a:xfrm>
            <a:off x="1107330" y="5469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206" name="Apostle"/>
          <p:cNvSpPr/>
          <p:nvPr/>
        </p:nvSpPr>
        <p:spPr>
          <a:xfrm>
            <a:off x="1580901" y="67352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207" name="Men"/>
          <p:cNvSpPr/>
          <p:nvPr/>
        </p:nvSpPr>
        <p:spPr>
          <a:xfrm>
            <a:off x="2161778" y="8001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208" name="Arrow"/>
          <p:cNvSpPr/>
          <p:nvPr/>
        </p:nvSpPr>
        <p:spPr>
          <a:xfrm rot="5439789">
            <a:off x="2559758" y="4945891"/>
            <a:ext cx="705547"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09" name="Arrow"/>
          <p:cNvSpPr/>
          <p:nvPr/>
        </p:nvSpPr>
        <p:spPr>
          <a:xfrm rot="5439789">
            <a:off x="2559758" y="6211657"/>
            <a:ext cx="705547"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0" name="Arrow"/>
          <p:cNvSpPr/>
          <p:nvPr/>
        </p:nvSpPr>
        <p:spPr>
          <a:xfrm rot="5439789">
            <a:off x="2559758" y="7477424"/>
            <a:ext cx="705547"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211" name="1 Cor. 2:16 The Mind of Christ… 1 Cor. 2:16 The Mind of Christ&#10;Mk. 8:38 Ashamed... Me... My Words...&#10;1 Pet. 4:2 …live for the will of God&#10;Gal.1:9 “If any man…”" descr="1 Cor. 2:16 The Mind of Christ… 1 Cor. 2:16 The Mind of ChristMk. 8:38 Ashamed... Me... My Words...1 Pet. 4:2 …live for the will of GodGal.1:9 “If any man…”"/>
          <p:cNvPicPr>
            <a:picLocks noChangeAspect="0"/>
          </p:cNvPicPr>
          <p:nvPr/>
        </p:nvPicPr>
        <p:blipFill>
          <a:blip r:embed="rId7">
            <a:extLst/>
          </a:blip>
          <a:stretch>
            <a:fillRect/>
          </a:stretch>
        </p:blipFill>
        <p:spPr>
          <a:xfrm>
            <a:off x="3737054" y="7124178"/>
            <a:ext cx="8814763" cy="2514601"/>
          </a:xfrm>
          <a:prstGeom prst="rect">
            <a:avLst/>
          </a:prstGeom>
          <a:effectLst>
            <a:outerShdw sx="100000" sy="100000" kx="0" ky="0" algn="b" rotWithShape="0" blurRad="38100" dist="25400" dir="5400000">
              <a:srgbClr val="000000">
                <a:alpha val="50000"/>
              </a:srgbClr>
            </a:outerShdw>
          </a:effectLst>
        </p:spPr>
      </p:pic>
      <p:pic>
        <p:nvPicPr>
          <p:cNvPr id="212" name="1 Pet. 4:11… 1 Pet. 4:11&#10;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 descr="1 Pet. 4:11… 1 Pet. 4:11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
          <p:cNvPicPr>
            <a:picLocks noChangeAspect="0"/>
          </p:cNvPicPr>
          <p:nvPr/>
        </p:nvPicPr>
        <p:blipFill>
          <a:blip r:embed="rId8">
            <a:extLst/>
          </a:blip>
          <a:stretch>
            <a:fillRect/>
          </a:stretch>
        </p:blipFill>
        <p:spPr>
          <a:xfrm>
            <a:off x="3643810" y="2375385"/>
            <a:ext cx="8939213" cy="4575573"/>
          </a:xfrm>
          <a:prstGeom prst="rect">
            <a:avLst/>
          </a:prstGeom>
          <a:effectLst>
            <a:outerShdw sx="100000" sy="100000" kx="0" ky="0" algn="b" rotWithShape="0" blurRad="38100" dist="83491" dir="5400000">
              <a:srgbClr val="000000">
                <a:alpha val="50000"/>
              </a:srgbClr>
            </a:outerShdw>
          </a:effectLst>
        </p:spPr>
      </p:pic>
      <p:sp>
        <p:nvSpPr>
          <p:cNvPr id="213" name="2 Tim. 3:16…"/>
          <p:cNvSpPr/>
          <p:nvPr/>
        </p:nvSpPr>
        <p:spPr>
          <a:xfrm>
            <a:off x="3913038" y="193073"/>
            <a:ext cx="8585995" cy="3494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98" y="0"/>
                </a:moveTo>
                <a:cubicBezTo>
                  <a:pt x="5309" y="0"/>
                  <a:pt x="5238" y="176"/>
                  <a:pt x="5238" y="393"/>
                </a:cubicBezTo>
                <a:lnTo>
                  <a:pt x="5238" y="12273"/>
                </a:lnTo>
                <a:lnTo>
                  <a:pt x="0" y="13058"/>
                </a:lnTo>
                <a:lnTo>
                  <a:pt x="5238" y="13843"/>
                </a:lnTo>
                <a:lnTo>
                  <a:pt x="5238" y="21207"/>
                </a:lnTo>
                <a:cubicBezTo>
                  <a:pt x="5238" y="21424"/>
                  <a:pt x="5309" y="21600"/>
                  <a:pt x="5398" y="21600"/>
                </a:cubicBezTo>
                <a:lnTo>
                  <a:pt x="21440" y="21600"/>
                </a:lnTo>
                <a:cubicBezTo>
                  <a:pt x="21528" y="21600"/>
                  <a:pt x="21600" y="21424"/>
                  <a:pt x="21600" y="21207"/>
                </a:cubicBezTo>
                <a:lnTo>
                  <a:pt x="21600" y="393"/>
                </a:lnTo>
                <a:cubicBezTo>
                  <a:pt x="21600" y="176"/>
                  <a:pt x="21528" y="0"/>
                  <a:pt x="21440" y="0"/>
                </a:cubicBezTo>
                <a:lnTo>
                  <a:pt x="5398" y="0"/>
                </a:lnTo>
                <a:close/>
              </a:path>
            </a:pathLst>
          </a:custGeom>
          <a:solidFill>
            <a:srgbClr val="FFFFFF"/>
          </a:solidFill>
          <a:ln w="1397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a:defRPr sz="2400">
                <a:latin typeface="Arial Black"/>
                <a:ea typeface="Arial Black"/>
                <a:cs typeface="Arial Black"/>
                <a:sym typeface="Arial Black"/>
              </a:defRPr>
            </a:pPr>
            <a:r>
              <a:t>2 Tim. 3:16</a:t>
            </a:r>
          </a:p>
          <a:p>
            <a:pPr>
              <a:defRPr sz="2400">
                <a:latin typeface="Arial Black"/>
                <a:ea typeface="Arial Black"/>
                <a:cs typeface="Arial Black"/>
                <a:sym typeface="Arial Black"/>
              </a:defRPr>
            </a:pPr>
            <a:r>
              <a:t>All Scripture Inspired By God…</a:t>
            </a:r>
          </a:p>
          <a:p>
            <a:pPr>
              <a:defRPr sz="2400">
                <a:latin typeface="Arial Black"/>
                <a:ea typeface="Arial Black"/>
                <a:cs typeface="Arial Black"/>
                <a:sym typeface="Arial Black"/>
              </a:defRPr>
            </a:p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(16) All Scripture is inspired by God and profitable for teaching, for reproof, for correction, for training in righteousness; (17) </a:t>
            </a:r>
            <a:r>
              <a:rPr u="sng"/>
              <a:t>that</a:t>
            </a:r>
            <a:r>
              <a:t> the man of God may be adequate, equipped for every good work.</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Cloud Pointing Down.png" descr="Cloud Pointing Down.png"/>
          <p:cNvPicPr>
            <a:picLocks noChangeAspect="1"/>
          </p:cNvPicPr>
          <p:nvPr/>
        </p:nvPicPr>
        <p:blipFill>
          <a:blip r:embed="rId2">
            <a:extLst/>
          </a:blip>
          <a:stretch>
            <a:fillRect/>
          </a:stretch>
        </p:blipFill>
        <p:spPr>
          <a:xfrm>
            <a:off x="3227474" y="-355600"/>
            <a:ext cx="5010275" cy="5010275"/>
          </a:xfrm>
          <a:prstGeom prst="rect">
            <a:avLst/>
          </a:prstGeom>
          <a:ln w="12700">
            <a:miter lim="400000"/>
          </a:ln>
        </p:spPr>
      </p:pic>
      <p:grpSp>
        <p:nvGrpSpPr>
          <p:cNvPr id="218" name="Father’s…"/>
          <p:cNvGrpSpPr/>
          <p:nvPr/>
        </p:nvGrpSpPr>
        <p:grpSpPr>
          <a:xfrm>
            <a:off x="4637087" y="1241487"/>
            <a:ext cx="2546649" cy="1689101"/>
            <a:chOff x="0" y="0"/>
            <a:chExt cx="2546647" cy="1689100"/>
          </a:xfrm>
        </p:grpSpPr>
        <p:sp>
          <p:nvSpPr>
            <p:cNvPr id="217" name="Father’s…"/>
            <p:cNvSpPr/>
            <p:nvPr/>
          </p:nvSpPr>
          <p:spPr>
            <a:xfrm>
              <a:off x="69850" y="69850"/>
              <a:ext cx="2406948" cy="1549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Arial Black"/>
                  <a:ea typeface="Arial Black"/>
                  <a:cs typeface="Arial Black"/>
                  <a:sym typeface="Arial Black"/>
                </a:defRPr>
              </a:pPr>
              <a:r>
                <a:t>Father’s</a:t>
              </a:r>
            </a:p>
            <a:p>
              <a:pPr>
                <a:defRPr>
                  <a:latin typeface="Arial Black"/>
                  <a:ea typeface="Arial Black"/>
                  <a:cs typeface="Arial Black"/>
                  <a:sym typeface="Arial Black"/>
                </a:defRPr>
              </a:pPr>
              <a:r>
                <a:t>Will</a:t>
              </a:r>
            </a:p>
          </p:txBody>
        </p:sp>
        <p:pic>
          <p:nvPicPr>
            <p:cNvPr id="216" name="Father’s… Father’s&#10;Will" descr="Father’s… Father’sWill"/>
            <p:cNvPicPr>
              <a:picLocks noChangeAspect="0"/>
            </p:cNvPicPr>
            <p:nvPr/>
          </p:nvPicPr>
          <p:blipFill>
            <a:blip r:embed="rId3">
              <a:extLst/>
            </a:blip>
            <a:stretch>
              <a:fillRect/>
            </a:stretch>
          </p:blipFill>
          <p:spPr>
            <a:xfrm>
              <a:off x="0" y="0"/>
              <a:ext cx="2546648" cy="1689100"/>
            </a:xfrm>
            <a:prstGeom prst="rect">
              <a:avLst/>
            </a:prstGeom>
            <a:effectLst/>
          </p:spPr>
        </p:pic>
      </p:grpSp>
      <p:sp>
        <p:nvSpPr>
          <p:cNvPr id="219" name="Son"/>
          <p:cNvSpPr/>
          <p:nvPr/>
        </p:nvSpPr>
        <p:spPr>
          <a:xfrm>
            <a:off x="5048746" y="4076700"/>
            <a:ext cx="1367731"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Son</a:t>
            </a:r>
          </a:p>
        </p:txBody>
      </p:sp>
      <p:sp>
        <p:nvSpPr>
          <p:cNvPr id="220" name="Holy Spirit"/>
          <p:cNvSpPr/>
          <p:nvPr/>
        </p:nvSpPr>
        <p:spPr>
          <a:xfrm>
            <a:off x="3926730" y="5342466"/>
            <a:ext cx="3611762"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Holy Spirit</a:t>
            </a:r>
          </a:p>
        </p:txBody>
      </p:sp>
      <p:sp>
        <p:nvSpPr>
          <p:cNvPr id="221" name="Apostle"/>
          <p:cNvSpPr/>
          <p:nvPr/>
        </p:nvSpPr>
        <p:spPr>
          <a:xfrm>
            <a:off x="4400301" y="6608233"/>
            <a:ext cx="266462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Apostle</a:t>
            </a:r>
          </a:p>
        </p:txBody>
      </p:sp>
      <p:sp>
        <p:nvSpPr>
          <p:cNvPr id="222" name="Men"/>
          <p:cNvSpPr/>
          <p:nvPr/>
        </p:nvSpPr>
        <p:spPr>
          <a:xfrm>
            <a:off x="4981178" y="7874000"/>
            <a:ext cx="1502867"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Arial Black"/>
                <a:ea typeface="Arial Black"/>
                <a:cs typeface="Arial Black"/>
                <a:sym typeface="Arial Black"/>
              </a:defRPr>
            </a:lvl1pPr>
          </a:lstStyle>
          <a:p>
            <a:pPr/>
            <a:r>
              <a:t>Men</a:t>
            </a:r>
          </a:p>
        </p:txBody>
      </p:sp>
      <p:sp>
        <p:nvSpPr>
          <p:cNvPr id="223" name="Arrow"/>
          <p:cNvSpPr/>
          <p:nvPr/>
        </p:nvSpPr>
        <p:spPr>
          <a:xfrm rot="5439789">
            <a:off x="5379158" y="4818891"/>
            <a:ext cx="705548" cy="747669"/>
          </a:xfrm>
          <a:prstGeom prst="rightArrow">
            <a:avLst>
              <a:gd name="adj1" fmla="val 25044"/>
              <a:gd name="adj2" fmla="val 58325"/>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4" name="Arrow"/>
          <p:cNvSpPr/>
          <p:nvPr/>
        </p:nvSpPr>
        <p:spPr>
          <a:xfrm rot="5439789">
            <a:off x="5379158" y="6084657"/>
            <a:ext cx="705548" cy="747669"/>
          </a:xfrm>
          <a:prstGeom prst="rightArrow">
            <a:avLst>
              <a:gd name="adj1" fmla="val 25044"/>
              <a:gd name="adj2" fmla="val 58325"/>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5" name="Arrow"/>
          <p:cNvSpPr/>
          <p:nvPr/>
        </p:nvSpPr>
        <p:spPr>
          <a:xfrm rot="5439789">
            <a:off x="5379158" y="7350424"/>
            <a:ext cx="705548" cy="747669"/>
          </a:xfrm>
          <a:prstGeom prst="rightArrow">
            <a:avLst>
              <a:gd name="adj1" fmla="val 25044"/>
              <a:gd name="adj2" fmla="val 58325"/>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26" name="“But when He, the Spirit of truth, comes, He will guide you into all the truth; for He will not speak on His own initiative, but whatever He hears, He will speak; and He will disclose to you what is to come.…"/>
          <p:cNvSpPr/>
          <p:nvPr/>
        </p:nvSpPr>
        <p:spPr>
          <a:xfrm>
            <a:off x="339129" y="174075"/>
            <a:ext cx="3347245" cy="88967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0" y="0"/>
                </a:moveTo>
                <a:cubicBezTo>
                  <a:pt x="183" y="0"/>
                  <a:pt x="0" y="69"/>
                  <a:pt x="0" y="154"/>
                </a:cubicBezTo>
                <a:lnTo>
                  <a:pt x="0" y="21446"/>
                </a:lnTo>
                <a:cubicBezTo>
                  <a:pt x="0" y="21531"/>
                  <a:pt x="183" y="21600"/>
                  <a:pt x="410" y="21600"/>
                </a:cubicBezTo>
                <a:lnTo>
                  <a:pt x="15464" y="21600"/>
                </a:lnTo>
                <a:cubicBezTo>
                  <a:pt x="15690" y="21600"/>
                  <a:pt x="15873" y="21531"/>
                  <a:pt x="15873" y="21446"/>
                </a:cubicBezTo>
                <a:lnTo>
                  <a:pt x="15873" y="14066"/>
                </a:lnTo>
                <a:lnTo>
                  <a:pt x="21600" y="13758"/>
                </a:lnTo>
                <a:lnTo>
                  <a:pt x="15873" y="13449"/>
                </a:lnTo>
                <a:lnTo>
                  <a:pt x="15873" y="154"/>
                </a:lnTo>
                <a:cubicBezTo>
                  <a:pt x="15873" y="69"/>
                  <a:pt x="15690" y="0"/>
                  <a:pt x="15464" y="0"/>
                </a:cubicBezTo>
                <a:lnTo>
                  <a:pt x="410" y="0"/>
                </a:lnTo>
                <a:close/>
              </a:path>
            </a:pathLst>
          </a:custGeom>
          <a:solidFill>
            <a:srgbClr val="EFFB00"/>
          </a:solidFill>
          <a:ln w="127000" cap="rnd">
            <a:solidFill>
              <a:srgbClr val="00000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latin typeface="Arial Black"/>
                <a:ea typeface="Arial Black"/>
                <a:cs typeface="Arial Black"/>
                <a:sym typeface="Arial Black"/>
              </a:defRPr>
            </a:pPr>
            <a:r>
              <a:t>“But when He, the Spirit of truth, comes, He will guide you into all the truth; </a:t>
            </a:r>
            <a:r>
              <a:rPr u="sng"/>
              <a:t>for He will not speak on His own initiative, but whatever He hears, He will speak</a:t>
            </a:r>
            <a:r>
              <a:t>; and He will disclose to you what is to come.</a:t>
            </a:r>
          </a:p>
          <a:p>
            <a:pPr>
              <a:defRPr sz="2400">
                <a:latin typeface="Arial Black"/>
                <a:ea typeface="Arial Black"/>
                <a:cs typeface="Arial Black"/>
                <a:sym typeface="Arial Black"/>
              </a:defRPr>
            </a:pPr>
            <a:r>
              <a:t>John 16:13</a:t>
            </a:r>
          </a:p>
        </p:txBody>
      </p:sp>
      <p:sp>
        <p:nvSpPr>
          <p:cNvPr id="227" name="(8) But even though we, or an angel from heaven, should preach to you a gospel contrary to that which we have preached to you, let him be accursed.  (9)As we have said before, so I say again now, if any man is preaching to you a gospel contrary to that which you received, let him be accursed.…"/>
          <p:cNvSpPr/>
          <p:nvPr/>
        </p:nvSpPr>
        <p:spPr>
          <a:xfrm>
            <a:off x="6743996" y="1106222"/>
            <a:ext cx="5857082" cy="807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19" y="0"/>
                </a:moveTo>
                <a:cubicBezTo>
                  <a:pt x="6390" y="0"/>
                  <a:pt x="6285" y="76"/>
                  <a:pt x="6285" y="170"/>
                </a:cubicBezTo>
                <a:lnTo>
                  <a:pt x="6285" y="19241"/>
                </a:lnTo>
                <a:lnTo>
                  <a:pt x="0" y="19581"/>
                </a:lnTo>
                <a:lnTo>
                  <a:pt x="6285" y="19921"/>
                </a:lnTo>
                <a:lnTo>
                  <a:pt x="6285" y="21430"/>
                </a:lnTo>
                <a:cubicBezTo>
                  <a:pt x="6285" y="21524"/>
                  <a:pt x="6390" y="21600"/>
                  <a:pt x="6519" y="21600"/>
                </a:cubicBezTo>
                <a:lnTo>
                  <a:pt x="21366" y="21600"/>
                </a:lnTo>
                <a:cubicBezTo>
                  <a:pt x="21495" y="21600"/>
                  <a:pt x="21600" y="21524"/>
                  <a:pt x="21600" y="21430"/>
                </a:cubicBezTo>
                <a:lnTo>
                  <a:pt x="21600" y="170"/>
                </a:lnTo>
                <a:cubicBezTo>
                  <a:pt x="21600" y="76"/>
                  <a:pt x="21495" y="0"/>
                  <a:pt x="21366" y="0"/>
                </a:cubicBezTo>
                <a:lnTo>
                  <a:pt x="6519" y="0"/>
                </a:lnTo>
                <a:close/>
              </a:path>
            </a:pathLst>
          </a:custGeom>
          <a:solidFill>
            <a:srgbClr val="EFFB00"/>
          </a:solidFill>
          <a:ln w="127000" cap="rnd">
            <a:solidFill>
              <a:srgbClr val="FF3504"/>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Black"/>
                <a:ea typeface="Arial Black"/>
                <a:cs typeface="Arial Black"/>
                <a:sym typeface="Arial Black"/>
              </a:defRPr>
            </a:pPr>
            <a:r>
              <a:t>(8) But even though we, or an angel from heaven, should preach to you a gospel contrary to that which we have preached to you, let him be accursed.  (9)As we have said before, so I say again now, if any man is preaching to you a gospel contrary to that which you received, let him be accursed.</a:t>
            </a:r>
          </a:p>
          <a:p>
            <a:pPr>
              <a:defRPr sz="2400">
                <a:latin typeface="Arial Black"/>
                <a:ea typeface="Arial Black"/>
                <a:cs typeface="Arial Black"/>
                <a:sym typeface="Arial Black"/>
              </a:defRPr>
            </a:pPr>
            <a:r>
              <a:t>Gal. 1:8-9</a:t>
            </a:r>
          </a:p>
          <a:p>
            <a:pPr>
              <a:defRPr sz="2400">
                <a:latin typeface="Arial Black"/>
                <a:ea typeface="Arial Black"/>
                <a:cs typeface="Arial Black"/>
                <a:sym typeface="Arial Black"/>
              </a:defRPr>
            </a:pPr>
          </a:p>
          <a:p>
            <a:pPr>
              <a:defRPr sz="2400">
                <a:latin typeface="Arial Black"/>
                <a:ea typeface="Arial Black"/>
                <a:cs typeface="Arial Black"/>
                <a:sym typeface="Arial Black"/>
              </a:defRPr>
            </a:pPr>
            <a:r>
              <a:t>When Men Speak Their Own Will…</a:t>
            </a:r>
          </a:p>
          <a:p>
            <a:pPr>
              <a:defRPr sz="2400">
                <a:latin typeface="Arial Black"/>
                <a:ea typeface="Arial Black"/>
                <a:cs typeface="Arial Black"/>
                <a:sym typeface="Arial Black"/>
              </a:defRPr>
            </a:pPr>
            <a:r>
              <a:t>“BUT I AM A PROPHET OF GOD…”</a:t>
            </a:r>
          </a:p>
        </p:txBody>
      </p:sp>
      <p:grpSp>
        <p:nvGrpSpPr>
          <p:cNvPr id="230" name="2 Pet. 2:1; 1 Jn. 4:1-7"/>
          <p:cNvGrpSpPr/>
          <p:nvPr/>
        </p:nvGrpSpPr>
        <p:grpSpPr>
          <a:xfrm>
            <a:off x="8278390" y="101599"/>
            <a:ext cx="4449020" cy="863601"/>
            <a:chOff x="0" y="0"/>
            <a:chExt cx="4449018" cy="863600"/>
          </a:xfrm>
        </p:grpSpPr>
        <p:sp>
          <p:nvSpPr>
            <p:cNvPr id="229" name="2 Pet. 2:1; 1 Jn. 4:1-7"/>
            <p:cNvSpPr/>
            <p:nvPr/>
          </p:nvSpPr>
          <p:spPr>
            <a:xfrm>
              <a:off x="63500" y="63500"/>
              <a:ext cx="4322019" cy="736600"/>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F1FB00"/>
                  </a:solidFill>
                  <a:latin typeface="Arial Black"/>
                  <a:ea typeface="Arial Black"/>
                  <a:cs typeface="Arial Black"/>
                  <a:sym typeface="Arial Black"/>
                </a:defRPr>
              </a:lvl1pPr>
            </a:lstStyle>
            <a:p>
              <a:pPr/>
              <a:r>
                <a:t>2 Pet. 2:1; 1 Jn. 4:1-7</a:t>
              </a:r>
            </a:p>
          </p:txBody>
        </p:sp>
        <p:pic>
          <p:nvPicPr>
            <p:cNvPr id="228" name="2 Pet. 2:1; 1 Jn. 4:1-7 2 Pet. 2:1; 1 Jn. 4:1-7" descr="2 Pet. 2:1; 1 Jn. 4:1-7 2 Pet. 2:1; 1 Jn. 4:1-7"/>
            <p:cNvPicPr>
              <a:picLocks noChangeAspect="0"/>
            </p:cNvPicPr>
            <p:nvPr/>
          </p:nvPicPr>
          <p:blipFill>
            <a:blip r:embed="rId7">
              <a:extLst/>
            </a:blip>
            <a:stretch>
              <a:fillRect/>
            </a:stretch>
          </p:blipFill>
          <p:spPr>
            <a:xfrm>
              <a:off x="0" y="0"/>
              <a:ext cx="4449019" cy="863600"/>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Light"/>
        <a:ea typeface="Helvetica Light"/>
        <a:cs typeface="Helvetica Ligh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Light"/>
        <a:ea typeface="Helvetica Light"/>
        <a:cs typeface="Helvetica Ligh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