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media/image6.jpeg" ContentType="image/jpeg"/>
  <Override PartName="/ppt/notesSlides/notesSlide5.xml" ContentType="application/vnd.openxmlformats-officedocument.presentationml.notesSlide+xml"/>
  <Override PartName="/ppt/media/image7.jpeg" ContentType="image/jpeg"/>
  <Override PartName="/ppt/media/image8.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eg" ContentType="image/jpeg"/>
  <Override PartName="/ppt/media/image10.jpeg" ContentType="image/jpeg"/>
  <Override PartName="/ppt/notesSlides/notesSlide8.xml" ContentType="application/vnd.openxmlformats-officedocument.presentationml.notesSlide+xml"/>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1pPr>
    <a:lvl2pPr marL="0" marR="0" indent="4572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2pPr>
    <a:lvl3pPr marL="0" marR="0" indent="9144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3pPr>
    <a:lvl4pPr marL="0" marR="0" indent="13716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4pPr>
    <a:lvl5pPr marL="0" marR="0" indent="18288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5pPr>
    <a:lvl6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6pPr>
    <a:lvl7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7pPr>
    <a:lvl8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8pPr>
    <a:lvl9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a:ea typeface="Times"/>
          <a:cs typeface="Times"/>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imes"/>
          <a:ea typeface="Times"/>
          <a:cs typeface="Times"/>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Times"/>
          <a:ea typeface="Times"/>
          <a:cs typeface="Times"/>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Times"/>
          <a:ea typeface="Times"/>
          <a:cs typeface="Times"/>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lnSpc>
        <a:spcPct val="90000"/>
      </a:lnSpc>
      <a:spcBef>
        <a:spcPts val="1100"/>
      </a:spcBef>
      <a:defRPr sz="2400">
        <a:latin typeface="+mn-lt"/>
        <a:ea typeface="+mn-ea"/>
        <a:cs typeface="+mn-cs"/>
        <a:sym typeface="Arial Black"/>
      </a:defRPr>
    </a:lvl1pPr>
    <a:lvl2pPr indent="228600" defTabSz="1828800" latinLnBrk="0">
      <a:lnSpc>
        <a:spcPct val="90000"/>
      </a:lnSpc>
      <a:spcBef>
        <a:spcPts val="1100"/>
      </a:spcBef>
      <a:defRPr sz="2400">
        <a:latin typeface="+mn-lt"/>
        <a:ea typeface="+mn-ea"/>
        <a:cs typeface="+mn-cs"/>
        <a:sym typeface="Arial Black"/>
      </a:defRPr>
    </a:lvl2pPr>
    <a:lvl3pPr indent="457200" defTabSz="1828800" latinLnBrk="0">
      <a:lnSpc>
        <a:spcPct val="90000"/>
      </a:lnSpc>
      <a:spcBef>
        <a:spcPts val="1100"/>
      </a:spcBef>
      <a:defRPr sz="2400">
        <a:latin typeface="+mn-lt"/>
        <a:ea typeface="+mn-ea"/>
        <a:cs typeface="+mn-cs"/>
        <a:sym typeface="Arial Black"/>
      </a:defRPr>
    </a:lvl3pPr>
    <a:lvl4pPr indent="685800" defTabSz="1828800" latinLnBrk="0">
      <a:lnSpc>
        <a:spcPct val="90000"/>
      </a:lnSpc>
      <a:spcBef>
        <a:spcPts val="1100"/>
      </a:spcBef>
      <a:defRPr sz="2400">
        <a:latin typeface="+mn-lt"/>
        <a:ea typeface="+mn-ea"/>
        <a:cs typeface="+mn-cs"/>
        <a:sym typeface="Arial Black"/>
      </a:defRPr>
    </a:lvl4pPr>
    <a:lvl5pPr indent="914400" defTabSz="1828800" latinLnBrk="0">
      <a:lnSpc>
        <a:spcPct val="90000"/>
      </a:lnSpc>
      <a:spcBef>
        <a:spcPts val="1100"/>
      </a:spcBef>
      <a:defRPr sz="2400">
        <a:latin typeface="+mn-lt"/>
        <a:ea typeface="+mn-ea"/>
        <a:cs typeface="+mn-cs"/>
        <a:sym typeface="Arial Black"/>
      </a:defRPr>
    </a:lvl5pPr>
    <a:lvl6pPr indent="1143000" defTabSz="1828800" latinLnBrk="0">
      <a:lnSpc>
        <a:spcPct val="90000"/>
      </a:lnSpc>
      <a:spcBef>
        <a:spcPts val="1100"/>
      </a:spcBef>
      <a:defRPr sz="2400">
        <a:latin typeface="+mn-lt"/>
        <a:ea typeface="+mn-ea"/>
        <a:cs typeface="+mn-cs"/>
        <a:sym typeface="Arial Black"/>
      </a:defRPr>
    </a:lvl6pPr>
    <a:lvl7pPr indent="1371600" defTabSz="1828800" latinLnBrk="0">
      <a:lnSpc>
        <a:spcPct val="90000"/>
      </a:lnSpc>
      <a:spcBef>
        <a:spcPts val="1100"/>
      </a:spcBef>
      <a:defRPr sz="2400">
        <a:latin typeface="+mn-lt"/>
        <a:ea typeface="+mn-ea"/>
        <a:cs typeface="+mn-cs"/>
        <a:sym typeface="Arial Black"/>
      </a:defRPr>
    </a:lvl7pPr>
    <a:lvl8pPr indent="1600200" defTabSz="1828800" latinLnBrk="0">
      <a:lnSpc>
        <a:spcPct val="90000"/>
      </a:lnSpc>
      <a:spcBef>
        <a:spcPts val="1100"/>
      </a:spcBef>
      <a:defRPr sz="2400">
        <a:latin typeface="+mn-lt"/>
        <a:ea typeface="+mn-ea"/>
        <a:cs typeface="+mn-cs"/>
        <a:sym typeface="Arial Black"/>
      </a:defRPr>
    </a:lvl8pPr>
    <a:lvl9pPr indent="1828800" defTabSz="1828800" latinLnBrk="0">
      <a:lnSpc>
        <a:spcPct val="90000"/>
      </a:lnSpc>
      <a:spcBef>
        <a:spcPts val="1100"/>
      </a:spcBef>
      <a:defRPr sz="2400">
        <a:latin typeface="+mn-lt"/>
        <a:ea typeface="+mn-ea"/>
        <a:cs typeface="+mn-cs"/>
        <a:sym typeface="Arial Black"/>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a:p>
        </p:txBody>
      </p:sp>
      <p:sp>
        <p:nvSpPr>
          <p:cNvPr id="52" name="Shape 52"/>
          <p:cNvSpPr/>
          <p:nvPr>
            <p:ph type="body" sz="quarter" idx="1"/>
          </p:nvPr>
        </p:nvSpPr>
        <p:spPr>
          <a:prstGeom prst="rect">
            <a:avLst/>
          </a:prstGeom>
        </p:spPr>
        <p:txBody>
          <a:bodyPr/>
          <a:lstStyle>
            <a:lvl1pPr defTabSz="914400">
              <a:defRPr sz="1200"/>
            </a:lvl1pPr>
          </a:lstStyle>
          <a:p>
            <a:pPr/>
            <a:r>
              <a:t>Fred Hoyle – 747 Illustration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lvl1pPr defTabSz="914400">
              <a:defRPr sz="1200"/>
            </a:lvl1pPr>
          </a:lstStyle>
          <a:p>
            <a:pPr/>
            <a:r>
              <a:t>20 amino acids make up proteins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lvl1pPr defTabSz="914400">
              <a:defRPr sz="1200"/>
            </a:lvl1pPr>
          </a:lstStyle>
          <a:p>
            <a:pPr/>
            <a:r>
              <a:t>20 amino acids make up proteins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lvl1pPr defTabSz="914400">
              <a:defRPr sz="1200"/>
            </a:lvl1pPr>
          </a:lstStyle>
          <a:p>
            <a:pPr/>
            <a:r>
              <a:t>Michael Behe – Darwin’s Black Box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lvl1pPr defTabSz="914400">
              <a:defRPr sz="1200"/>
            </a:lvl1pPr>
          </a:lstStyle>
          <a:p>
            <a:pPr/>
            <a:r>
              <a:t>Flagellum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lvl1pPr defTabSz="914400">
              <a:defRPr sz="1200"/>
            </a:lvl1pPr>
          </a:lstStyle>
          <a:p>
            <a:pPr/>
            <a:r>
              <a:t>Flagellum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lvl1pPr defTabSz="914400">
              <a:defRPr sz="1200"/>
            </a:lvl1pPr>
          </a:lstStyle>
          <a:p>
            <a:pPr/>
            <a:r>
              <a:t>Michael Behe – Darwin’s Black Box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lvl1pPr defTabSz="914400">
              <a:defRPr sz="1200"/>
            </a:lvl1pPr>
          </a:lstStyle>
          <a:p>
            <a:pPr/>
            <a:r>
              <a:t>1 John 3:4 “Everyone who practices sin also practices lawlessness; and sin is lawlessness.”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xfrm>
            <a:off x="19765248" y="12802235"/>
            <a:ext cx="656352" cy="551181"/>
          </a:xfrm>
          <a:prstGeom prst="rect">
            <a:avLst/>
          </a:prstGeom>
        </p:spPr>
        <p:txBody>
          <a:bodyPr/>
          <a:lstStyle>
            <a:lvl1pPr defTabSz="914400">
              <a:lnSpc>
                <a:spcPct val="90000"/>
              </a:lnSpc>
              <a:spcBef>
                <a:spcPts val="800"/>
              </a:spcBef>
              <a:buClr>
                <a:srgbClr val="1F497D"/>
              </a:buClr>
              <a:buSzPct val="100000"/>
              <a:buChar char="•"/>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962400" y="184149"/>
            <a:ext cx="16459200" cy="3016251"/>
          </a:xfrm>
          <a:prstGeom prst="rect">
            <a:avLst/>
          </a:prstGeom>
          <a:ln w="25400">
            <a:miter lim="400000"/>
          </a:ln>
          <a:extLst>
            <a:ext uri="{C572A759-6A51-4108-AA02-DFA0A04FC94B}">
              <ma14:wrappingTextBoxFlag xmlns:ma14="http://schemas.microsoft.com/office/mac/drawingml/2011/main" val="1"/>
            </a:ext>
          </a:extLst>
        </p:spPr>
        <p:txBody>
          <a:bodyPr tIns="91439" bIns="91439" anchor="ctr"/>
          <a:lstStyle/>
          <a:p>
            <a:pPr/>
            <a:r>
              <a:t>Title Text</a:t>
            </a:r>
          </a:p>
        </p:txBody>
      </p:sp>
      <p:sp>
        <p:nvSpPr>
          <p:cNvPr id="3" name="Body Level One…"/>
          <p:cNvSpPr txBox="1"/>
          <p:nvPr>
            <p:ph type="body" idx="1"/>
          </p:nvPr>
        </p:nvSpPr>
        <p:spPr>
          <a:xfrm>
            <a:off x="3962400" y="3200400"/>
            <a:ext cx="16459200" cy="10515600"/>
          </a:xfrm>
          <a:prstGeom prst="rect">
            <a:avLst/>
          </a:prstGeom>
          <a:ln w="25400">
            <a:miter lim="400000"/>
          </a:ln>
          <a:extLst>
            <a:ext uri="{C572A759-6A51-4108-AA02-DFA0A04FC94B}">
              <ma14:wrappingTextBoxFlag xmlns:ma14="http://schemas.microsoft.com/office/mac/drawingml/2011/main" val="1"/>
            </a:ext>
          </a:extLst>
        </p:spPr>
        <p:txBody>
          <a:bodyPr tIns="91439" bIns="9143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b="0" sz="2400">
                <a:latin typeface="+mn-lt"/>
                <a:ea typeface="+mn-ea"/>
                <a:cs typeface="+mn-cs"/>
                <a:sym typeface="Arial Blac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1pPr>
      <a:lvl2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2pPr>
      <a:lvl3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3pPr>
      <a:lvl4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4pPr>
      <a:lvl5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5pPr>
      <a:lvl6pPr marL="0" marR="0" indent="4572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6pPr>
      <a:lvl7pPr marL="0" marR="0" indent="9144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7pPr>
      <a:lvl8pPr marL="0" marR="0" indent="13716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8pPr>
      <a:lvl9pPr marL="0" marR="0" indent="18288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9pPr>
    </p:titleStyle>
    <p:bodyStyle>
      <a:lvl1pPr marL="571500" marR="0" indent="-5715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1pPr>
      <a:lvl2pPr marL="947057" marR="0" indent="-489857"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2pPr>
      <a:lvl3pPr marL="1371600" marR="0" indent="-4572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3pPr>
      <a:lvl4pPr marL="1920239" marR="0" indent="-548639"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4pPr>
      <a:lvl5pPr marL="24384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5pPr>
      <a:lvl6pPr marL="28956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6pPr>
      <a:lvl7pPr marL="33528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7pPr>
      <a:lvl8pPr marL="38100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8pPr>
      <a:lvl9pPr marL="42672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tif"/><Relationship Id="rId4"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 name="Preach the Gospel.gif" descr="Preach the Gospel.gif"/>
          <p:cNvPicPr>
            <a:picLocks noChangeAspect="1"/>
          </p:cNvPicPr>
          <p:nvPr/>
        </p:nvPicPr>
        <p:blipFill>
          <a:blip r:embed="rId2">
            <a:extLst/>
          </a:blip>
          <a:srcRect l="14285" t="9788" r="16326" b="14244"/>
          <a:stretch>
            <a:fillRect/>
          </a:stretch>
        </p:blipFill>
        <p:spPr>
          <a:xfrm>
            <a:off x="4777873" y="8040270"/>
            <a:ext cx="8229601" cy="5810251"/>
          </a:xfrm>
          <a:prstGeom prst="rect">
            <a:avLst/>
          </a:prstGeom>
          <a:ln w="12700">
            <a:miter lim="400000"/>
          </a:ln>
        </p:spPr>
      </p:pic>
      <p:pic>
        <p:nvPicPr>
          <p:cNvPr id="28" name="image.png" descr="image.png"/>
          <p:cNvPicPr>
            <a:picLocks noChangeAspect="1"/>
          </p:cNvPicPr>
          <p:nvPr/>
        </p:nvPicPr>
        <p:blipFill>
          <a:blip r:embed="rId3">
            <a:extLst/>
          </a:blip>
          <a:stretch>
            <a:fillRect/>
          </a:stretch>
        </p:blipFill>
        <p:spPr>
          <a:xfrm>
            <a:off x="2676023" y="293269"/>
            <a:ext cx="13188951" cy="5584826"/>
          </a:xfrm>
          <a:prstGeom prst="rect">
            <a:avLst/>
          </a:prstGeom>
          <a:ln w="12700">
            <a:miter lim="400000"/>
          </a:ln>
        </p:spPr>
      </p:pic>
      <p:pic>
        <p:nvPicPr>
          <p:cNvPr id="29" name="image.png" descr="image.png"/>
          <p:cNvPicPr>
            <a:picLocks noChangeAspect="1"/>
          </p:cNvPicPr>
          <p:nvPr/>
        </p:nvPicPr>
        <p:blipFill>
          <a:blip r:embed="rId4">
            <a:extLst/>
          </a:blip>
          <a:stretch>
            <a:fillRect/>
          </a:stretch>
        </p:blipFill>
        <p:spPr>
          <a:xfrm>
            <a:off x="663073" y="5779669"/>
            <a:ext cx="17227551" cy="33274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84" name="Image" descr="Image"/>
          <p:cNvPicPr>
            <a:picLocks noChangeAspect="1"/>
          </p:cNvPicPr>
          <p:nvPr/>
        </p:nvPicPr>
        <p:blipFill>
          <a:blip r:embed="rId3">
            <a:extLst/>
          </a:blip>
          <a:stretch>
            <a:fillRect/>
          </a:stretch>
        </p:blipFill>
        <p:spPr>
          <a:xfrm>
            <a:off x="50786" y="-1"/>
            <a:ext cx="18253233" cy="13716001"/>
          </a:xfrm>
          <a:prstGeom prst="rect">
            <a:avLst/>
          </a:prstGeom>
          <a:ln w="12700">
            <a:miter lim="400000"/>
          </a:ln>
        </p:spPr>
      </p:pic>
      <p:pic>
        <p:nvPicPr>
          <p:cNvPr id="85" name="Bacteria Flagellum1.jpg                                        00062964Gale HD                        BF7361DD:" descr="Bacteria Flagellum1.jpg                                        00062964Gale HD                        BF7361DD:"/>
          <p:cNvPicPr>
            <a:picLocks noChangeAspect="1"/>
          </p:cNvPicPr>
          <p:nvPr/>
        </p:nvPicPr>
        <p:blipFill>
          <a:blip r:embed="rId4">
            <a:extLst/>
          </a:blip>
          <a:stretch>
            <a:fillRect/>
          </a:stretch>
        </p:blipFill>
        <p:spPr>
          <a:xfrm>
            <a:off x="176296" y="230191"/>
            <a:ext cx="5711826" cy="2454276"/>
          </a:xfrm>
          <a:prstGeom prst="rect">
            <a:avLst/>
          </a:prstGeom>
          <a:ln w="152400">
            <a:solidFill>
              <a:srgbClr val="000000"/>
            </a:solidFill>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89" name="Universe copy.jpg" descr="Universe copy.jpg"/>
          <p:cNvPicPr>
            <a:picLocks noChangeAspect="1"/>
          </p:cNvPicPr>
          <p:nvPr/>
        </p:nvPicPr>
        <p:blipFill>
          <a:blip r:embed="rId3">
            <a:extLst/>
          </a:blip>
          <a:stretch>
            <a:fillRect/>
          </a:stretch>
        </p:blipFill>
        <p:spPr>
          <a:xfrm>
            <a:off x="330200" y="130374"/>
            <a:ext cx="20202625" cy="10574812"/>
          </a:xfrm>
          <a:prstGeom prst="rect">
            <a:avLst/>
          </a:prstGeom>
          <a:ln w="12700">
            <a:miter lim="400000"/>
          </a:ln>
        </p:spPr>
      </p:pic>
      <p:sp>
        <p:nvSpPr>
          <p:cNvPr id="90" name="The Heavens Are Extremely Fine Tuned."/>
          <p:cNvSpPr txBox="1"/>
          <p:nvPr/>
        </p:nvSpPr>
        <p:spPr>
          <a:xfrm>
            <a:off x="3586491" y="11218345"/>
            <a:ext cx="13690042" cy="10845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defTabSz="914400">
              <a:defRPr sz="6200">
                <a:solidFill>
                  <a:srgbClr val="FFFFFF"/>
                </a:solidFill>
                <a:latin typeface="Marker Felt"/>
                <a:ea typeface="Marker Felt"/>
                <a:cs typeface="Marker Felt"/>
                <a:sym typeface="Marker Felt"/>
              </a:defRPr>
            </a:lvl1pPr>
          </a:lstStyle>
          <a:p>
            <a:pPr/>
            <a:r>
              <a:t>The Heavens Are Extremely Fine Tuned.</a:t>
            </a:r>
          </a:p>
        </p:txBody>
      </p:sp>
      <p:sp>
        <p:nvSpPr>
          <p:cNvPr id="91" name="Change By Even A Hair’s Breath Will Cause Life To Cease."/>
          <p:cNvSpPr txBox="1"/>
          <p:nvPr/>
        </p:nvSpPr>
        <p:spPr>
          <a:xfrm>
            <a:off x="2618223" y="12158145"/>
            <a:ext cx="15613877" cy="9194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a:solidFill>
                  <a:srgbClr val="FFFFFF"/>
                </a:solidFill>
              </a:defRPr>
            </a:lvl1pPr>
          </a:lstStyle>
          <a:p>
            <a:pPr/>
            <a:r>
              <a:t>Change By Even A Hair’s Breath Will Cause Life To Cease.</a:t>
            </a:r>
          </a:p>
        </p:txBody>
      </p:sp>
      <p:sp>
        <p:nvSpPr>
          <p:cNvPr id="92" name="Fine Tuned Argument The Most Compelling - Christopher Hitchens"/>
          <p:cNvSpPr txBox="1"/>
          <p:nvPr/>
        </p:nvSpPr>
        <p:spPr>
          <a:xfrm>
            <a:off x="4441120" y="12970945"/>
            <a:ext cx="10496522" cy="6146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2800">
                <a:solidFill>
                  <a:srgbClr val="F7FF00"/>
                </a:solidFill>
              </a:defRPr>
            </a:lvl1pPr>
          </a:lstStyle>
          <a:p>
            <a:pPr/>
            <a:r>
              <a:t>Fine Tuned Argument The Most Compelling - Christopher Hitchens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2000"/>
                                  </p:stCondLst>
                                  <p:iterate type="el" backwards="0">
                                    <p:tmAbs val="0"/>
                                  </p:iterate>
                                  <p:childTnLst>
                                    <p:set>
                                      <p:cBhvr>
                                        <p:cTn id="6" fill="hold"/>
                                        <p:tgtEl>
                                          <p:spTgt spid="91"/>
                                        </p:tgtEl>
                                        <p:attrNameLst>
                                          <p:attrName>style.visibility</p:attrName>
                                        </p:attrNameLst>
                                      </p:cBhvr>
                                      <p:to>
                                        <p:strVal val="visible"/>
                                      </p:to>
                                    </p:set>
                                    <p:animEffect filter="wipe(left)" transition="in">
                                      <p:cBhvr>
                                        <p:cTn id="7" dur="3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We See The Evidence All Around Us. We See Things Created &amp; Designed. This Tells Us A Creator and Designer Exists… But Does That Tell Us How To Serve, Please and Obey The Creator."/>
          <p:cNvSpPr txBox="1"/>
          <p:nvPr>
            <p:ph type="title" idx="4294967295"/>
          </p:nvPr>
        </p:nvSpPr>
        <p:spPr>
          <a:xfrm>
            <a:off x="1357563" y="66842"/>
            <a:ext cx="16687801" cy="5334001"/>
          </a:xfrm>
          <a:prstGeom prst="rect">
            <a:avLst/>
          </a:prstGeom>
        </p:spPr>
        <p:txBody>
          <a:bodyPr anchor="t">
            <a:normAutofit fontScale="100000" lnSpcReduction="0"/>
          </a:bodyPr>
          <a:lstStyle/>
          <a:p>
            <a:pPr defTabSz="1664208">
              <a:defRPr sz="5824">
                <a:solidFill>
                  <a:srgbClr val="000090"/>
                </a:solidFill>
                <a:effectLst>
                  <a:outerShdw sx="100000" sy="100000" kx="0" ky="0" algn="b" rotWithShape="0" blurRad="11557" dist="23114" dir="2700000">
                    <a:srgbClr val="DDDDDD"/>
                  </a:outerShdw>
                </a:effectLst>
                <a:latin typeface="+mn-lt"/>
                <a:ea typeface="+mn-ea"/>
                <a:cs typeface="+mn-cs"/>
                <a:sym typeface="Arial Black"/>
              </a:defRPr>
            </a:pPr>
            <a:r>
              <a:t>We See The Evidence All Around Us. We See Things Created &amp; Designed. This Tells Us A Creator and Designer Exists…</a:t>
            </a:r>
            <a:br/>
            <a:r>
              <a:rPr>
                <a:solidFill>
                  <a:srgbClr val="000000"/>
                </a:solidFill>
              </a:rPr>
              <a:t>But Does That Tell Us How To Serve, Please and Obey The Creator.</a:t>
            </a:r>
          </a:p>
        </p:txBody>
      </p:sp>
      <p:sp>
        <p:nvSpPr>
          <p:cNvPr id="97" name="The heavens are telling of the glory of God; And their expanse is declaring the work of His hands.…"/>
          <p:cNvSpPr txBox="1"/>
          <p:nvPr/>
        </p:nvSpPr>
        <p:spPr>
          <a:xfrm>
            <a:off x="976563" y="9312442"/>
            <a:ext cx="17449801" cy="384810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lnSpc>
                <a:spcPct val="90000"/>
              </a:lnSpc>
              <a:defRPr b="0" sz="7200">
                <a:latin typeface="Marker Felt"/>
                <a:ea typeface="Marker Felt"/>
                <a:cs typeface="Marker Felt"/>
                <a:sym typeface="Marker Felt"/>
              </a:defRPr>
            </a:pPr>
            <a:r>
              <a:t>The heavens </a:t>
            </a:r>
            <a:r>
              <a:rPr u="sng"/>
              <a:t>are telling</a:t>
            </a:r>
            <a:r>
              <a:t> of the glory of God; And their expanse </a:t>
            </a:r>
            <a:r>
              <a:rPr u="sng"/>
              <a:t>is declaring</a:t>
            </a:r>
            <a:r>
              <a:t> the work of His hands.</a:t>
            </a:r>
          </a:p>
          <a:p>
            <a:pPr algn="ctr" defTabSz="914400">
              <a:lnSpc>
                <a:spcPct val="90000"/>
              </a:lnSpc>
              <a:defRPr b="0" sz="7200">
                <a:solidFill>
                  <a:srgbClr val="DD121F"/>
                </a:solidFill>
                <a:effectLst>
                  <a:outerShdw sx="100000" sy="100000" kx="0" ky="0" algn="b" rotWithShape="0" blurRad="12700" dist="25400" dir="2700000">
                    <a:srgbClr val="DDDDDD"/>
                  </a:outerShdw>
                </a:effectLst>
                <a:latin typeface="Marker Felt"/>
                <a:ea typeface="Marker Felt"/>
                <a:cs typeface="Marker Felt"/>
                <a:sym typeface="Marker Felt"/>
              </a:defRPr>
            </a:pPr>
            <a:r>
              <a:t>Psalm 19:1</a:t>
            </a:r>
          </a:p>
        </p:txBody>
      </p:sp>
      <p:sp>
        <p:nvSpPr>
          <p:cNvPr id="98" name="God’s Word Does That."/>
          <p:cNvSpPr/>
          <p:nvPr/>
        </p:nvSpPr>
        <p:spPr>
          <a:xfrm>
            <a:off x="2725035" y="7007392"/>
            <a:ext cx="13940156" cy="1813715"/>
          </a:xfrm>
          <a:prstGeom prst="rect">
            <a:avLst/>
          </a:prstGeom>
          <a:solidFill>
            <a:srgbClr val="FFFF00"/>
          </a:solidFill>
          <a:ln w="114300">
            <a:solidFill>
              <a:srgbClr val="FF0000"/>
            </a:solidFill>
          </a:ln>
          <a:extLst>
            <a:ext uri="{C572A759-6A51-4108-AA02-DFA0A04FC94B}">
              <ma14:wrappingTextBoxFlag xmlns:ma14="http://schemas.microsoft.com/office/mac/drawingml/2011/main" val="1"/>
            </a:ext>
          </a:extLst>
        </p:spPr>
        <p:txBody>
          <a:bodyPr wrap="none" tIns="91439" bIns="91439">
            <a:spAutoFit/>
          </a:bodyPr>
          <a:lstStyle>
            <a:lvl1pPr defTabSz="914400">
              <a:defRPr b="0" sz="10800">
                <a:effectLst>
                  <a:outerShdw sx="100000" sy="100000" kx="0" ky="0" algn="b" rotWithShape="0" blurRad="12700" dist="38100" dir="2700000">
                    <a:srgbClr val="FFFFFF"/>
                  </a:outerShdw>
                </a:effectLst>
                <a:latin typeface="Times New Roman"/>
                <a:ea typeface="Times New Roman"/>
                <a:cs typeface="Times New Roman"/>
                <a:sym typeface="Times New Roman"/>
              </a:defRPr>
            </a:lvl1pPr>
          </a:lstStyle>
          <a:p>
            <a:pPr/>
            <a:r>
              <a:t> God’s Word Does That. </a:t>
            </a:r>
          </a:p>
        </p:txBody>
      </p:sp>
      <p:sp>
        <p:nvSpPr>
          <p:cNvPr id="99" name="No…"/>
          <p:cNvSpPr txBox="1"/>
          <p:nvPr/>
        </p:nvSpPr>
        <p:spPr>
          <a:xfrm>
            <a:off x="8351453" y="5096042"/>
            <a:ext cx="2687321" cy="18338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sz="12000">
                <a:solidFill>
                  <a:srgbClr val="000090"/>
                </a:solidFill>
                <a:effectLst>
                  <a:outerShdw sx="100000" sy="100000" kx="0" ky="0" algn="b" rotWithShape="0" blurRad="12700" dist="38100" dir="2700000">
                    <a:srgbClr val="DDDDDD"/>
                  </a:outerShdw>
                </a:effectLst>
                <a:latin typeface="Marker Felt"/>
                <a:ea typeface="Marker Felt"/>
                <a:cs typeface="Marker Felt"/>
                <a:sym typeface="Marker Felt"/>
              </a:defRPr>
            </a:lvl1pPr>
          </a:lstStyle>
          <a:p>
            <a:pPr/>
            <a:r>
              <a:t>No…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96"/>
                                        </p:tgtEl>
                                        <p:attrNameLst>
                                          <p:attrName>style.visibility</p:attrName>
                                        </p:attrNameLst>
                                      </p:cBhvr>
                                      <p:to>
                                        <p:strVal val="visible"/>
                                      </p:to>
                                    </p:set>
                                    <p:anim calcmode="lin" valueType="num">
                                      <p:cBhvr>
                                        <p:cTn id="7" dur="1000" fill="hold"/>
                                        <p:tgtEl>
                                          <p:spTgt spid="96"/>
                                        </p:tgtEl>
                                        <p:attrNameLst>
                                          <p:attrName>ppt_x</p:attrName>
                                        </p:attrNameLst>
                                      </p:cBhvr>
                                      <p:tavLst>
                                        <p:tav tm="0">
                                          <p:val>
                                            <p:strVal val="0-#ppt_w/2"/>
                                          </p:val>
                                        </p:tav>
                                        <p:tav tm="100000">
                                          <p:val>
                                            <p:strVal val="#ppt_x"/>
                                          </p:val>
                                        </p:tav>
                                      </p:tavLst>
                                    </p:anim>
                                    <p:anim calcmode="lin" valueType="num">
                                      <p:cBhvr>
                                        <p:cTn id="8" dur="10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6" presetID="23" grpId="2" fill="hold">
                                  <p:stCondLst>
                                    <p:cond delay="10000"/>
                                  </p:stCondLst>
                                  <p:iterate type="el" backwards="0">
                                    <p:tmAbs val="0"/>
                                  </p:iterate>
                                  <p:childTnLst>
                                    <p:set>
                                      <p:cBhvr>
                                        <p:cTn id="11" fill="hold"/>
                                        <p:tgtEl>
                                          <p:spTgt spid="99"/>
                                        </p:tgtEl>
                                        <p:attrNameLst>
                                          <p:attrName>style.visibility</p:attrName>
                                        </p:attrNameLst>
                                      </p:cBhvr>
                                      <p:to>
                                        <p:strVal val="visible"/>
                                      </p:to>
                                    </p:set>
                                    <p:anim calcmode="lin" valueType="num">
                                      <p:cBhvr>
                                        <p:cTn id="12" dur="500" fill="hold"/>
                                        <p:tgtEl>
                                          <p:spTgt spid="99"/>
                                        </p:tgtEl>
                                        <p:attrNameLst>
                                          <p:attrName>ppt_w</p:attrName>
                                        </p:attrNameLst>
                                      </p:cBhvr>
                                      <p:tavLst>
                                        <p:tav tm="0">
                                          <p:val>
                                            <p:fltVal val="0"/>
                                          </p:val>
                                        </p:tav>
                                        <p:tav tm="100000">
                                          <p:val>
                                            <p:strVal val="#ppt_w"/>
                                          </p:val>
                                        </p:tav>
                                      </p:tavLst>
                                    </p:anim>
                                    <p:anim calcmode="lin" valueType="num">
                                      <p:cBhvr>
                                        <p:cTn id="13" dur="500" fill="hold"/>
                                        <p:tgtEl>
                                          <p:spTgt spid="9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98"/>
                                        </p:tgtEl>
                                        <p:attrNameLst>
                                          <p:attrName>style.visibility</p:attrName>
                                        </p:attrNameLst>
                                      </p:cBhvr>
                                      <p:to>
                                        <p:strVal val="visible"/>
                                      </p:to>
                                    </p:set>
                                    <p:anim calcmode="lin" valueType="num">
                                      <p:cBhvr>
                                        <p:cTn id="18" dur="500" fill="hold"/>
                                        <p:tgtEl>
                                          <p:spTgt spid="98"/>
                                        </p:tgtEl>
                                        <p:attrNameLst>
                                          <p:attrName>ppt_w</p:attrName>
                                        </p:attrNameLst>
                                      </p:cBhvr>
                                      <p:tavLst>
                                        <p:tav tm="0">
                                          <p:val>
                                            <p:fltVal val="0"/>
                                          </p:val>
                                        </p:tav>
                                        <p:tav tm="100000">
                                          <p:val>
                                            <p:strVal val="#ppt_w"/>
                                          </p:val>
                                        </p:tav>
                                      </p:tavLst>
                                    </p:anim>
                                    <p:anim calcmode="lin" valueType="num">
                                      <p:cBhvr>
                                        <p:cTn id="19" dur="500" fill="hold"/>
                                        <p:tgtEl>
                                          <p:spTgt spid="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1"/>
      <p:bldP build="whole" bldLvl="1" animBg="1" rev="0" advAuto="0" spid="98" grpId="3"/>
      <p:bldP build="whole" bldLvl="1" animBg="1" rev="0" advAuto="0" spid="99"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7 The law of the LORD is perfect, restoring the soul; The testimony of the LORD is sure, making wise the simple.  8 The precepts of the LORD are right, rejoicing the heart; The commandment of the LORD is pure, enlightening the eyes.  9 The fear of the LORD is clean, enduring forever; The judgments of the LORD are true; they are righteous altogether.  10 They are more desirable than gold, yes, than much fine gold; Sweeter also than honey and the drippings of the honeycomb.  11 Moreover, by them Your servant is warned; In keeping them there is great reward."/>
          <p:cNvSpPr txBox="1"/>
          <p:nvPr>
            <p:ph type="title" idx="4294967295"/>
          </p:nvPr>
        </p:nvSpPr>
        <p:spPr>
          <a:xfrm>
            <a:off x="919747" y="1671637"/>
            <a:ext cx="17373601" cy="11795126"/>
          </a:xfrm>
          <a:prstGeom prst="rect">
            <a:avLst/>
          </a:prstGeom>
        </p:spPr>
        <p:txBody>
          <a:bodyPr anchor="t">
            <a:normAutofit fontScale="100000" lnSpcReduction="0"/>
          </a:bodyPr>
          <a:lstStyle/>
          <a:p>
            <a:pPr algn="l" defTabSz="1554480">
              <a:defRPr sz="4760">
                <a:latin typeface="+mn-lt"/>
                <a:ea typeface="+mn-ea"/>
                <a:cs typeface="+mn-cs"/>
                <a:sym typeface="Arial Black"/>
              </a:defRPr>
            </a:pPr>
            <a:r>
              <a:t>7 The </a:t>
            </a:r>
            <a:r>
              <a:rPr u="sng"/>
              <a:t>law of the LORD</a:t>
            </a:r>
            <a:r>
              <a:t> is perfect, restoring the soul; The </a:t>
            </a:r>
            <a:r>
              <a:rPr u="sng"/>
              <a:t>testimony of the LORD</a:t>
            </a:r>
            <a:r>
              <a:t> is sure, making wise the simple.</a:t>
            </a:r>
            <a:br/>
            <a:r>
              <a:t> 8 The </a:t>
            </a:r>
            <a:r>
              <a:rPr u="sng"/>
              <a:t>precepts of the LORD</a:t>
            </a:r>
            <a:r>
              <a:t> are right, rejoicing the heart; The </a:t>
            </a:r>
            <a:r>
              <a:rPr u="sng"/>
              <a:t>commandment of the LORD</a:t>
            </a:r>
            <a:r>
              <a:t> is pure, enlightening the eyes.</a:t>
            </a:r>
            <a:br/>
            <a:r>
              <a:t> 9 The </a:t>
            </a:r>
            <a:r>
              <a:rPr u="sng"/>
              <a:t>fear of the LORD</a:t>
            </a:r>
            <a:r>
              <a:t> is clean, enduring forever; The </a:t>
            </a:r>
            <a:r>
              <a:rPr u="sng"/>
              <a:t>judgments of the LORD</a:t>
            </a:r>
            <a:r>
              <a:t> are true; they are righteous altogether.</a:t>
            </a:r>
            <a:br/>
            <a:r>
              <a:t> 10 They are more desirable than gold, yes, than much fine gold; Sweeter also than honey and the drippings of the honeycomb.</a:t>
            </a:r>
            <a:br/>
            <a:r>
              <a:t> 11 Moreover, </a:t>
            </a:r>
            <a:r>
              <a:rPr u="sng"/>
              <a:t>by them</a:t>
            </a:r>
            <a:r>
              <a:t> </a:t>
            </a:r>
            <a:r>
              <a:rPr>
                <a:solidFill>
                  <a:srgbClr val="000090"/>
                </a:solidFill>
              </a:rPr>
              <a:t>Your servant is warned; In keeping them there is great reward.</a:t>
            </a:r>
            <a:br>
              <a:rPr>
                <a:solidFill>
                  <a:srgbClr val="000090"/>
                </a:solidFill>
              </a:rPr>
            </a:br>
          </a:p>
        </p:txBody>
      </p:sp>
      <p:sp>
        <p:nvSpPr>
          <p:cNvPr id="102" name="Psalm 19:7-11 (The Word of God)"/>
          <p:cNvSpPr txBox="1"/>
          <p:nvPr/>
        </p:nvSpPr>
        <p:spPr>
          <a:xfrm>
            <a:off x="3075785" y="249237"/>
            <a:ext cx="11970310" cy="11734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defTabSz="914400">
              <a:defRPr b="0" sz="7200">
                <a:solidFill>
                  <a:srgbClr val="DD121F"/>
                </a:solidFill>
                <a:effectLst>
                  <a:outerShdw sx="100000" sy="100000" kx="0" ky="0" algn="b" rotWithShape="0" blurRad="12700" dist="25400" dir="2700000">
                    <a:srgbClr val="DDDDDD"/>
                  </a:outerShdw>
                </a:effectLst>
                <a:latin typeface="Marker Felt"/>
                <a:ea typeface="Marker Felt"/>
                <a:cs typeface="Marker Felt"/>
                <a:sym typeface="Marker Felt"/>
              </a:defRPr>
            </a:pPr>
            <a:r>
              <a:t>Psalm 19:7-11 </a:t>
            </a:r>
            <a:r>
              <a:rPr>
                <a:solidFill>
                  <a:srgbClr val="000000"/>
                </a:solidFill>
              </a:rPr>
              <a:t>(The Word of God)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he Bible Is God’s Word ."/>
          <p:cNvSpPr txBox="1"/>
          <p:nvPr>
            <p:ph type="title" idx="4294967295"/>
          </p:nvPr>
        </p:nvSpPr>
        <p:spPr>
          <a:xfrm>
            <a:off x="1004636" y="359410"/>
            <a:ext cx="14478001" cy="1320801"/>
          </a:xfrm>
          <a:prstGeom prst="rect">
            <a:avLst/>
          </a:prstGeom>
          <a:solidFill>
            <a:srgbClr val="FFFF00"/>
          </a:solidFill>
          <a:ln w="50800">
            <a:solidFill>
              <a:srgbClr val="000000"/>
            </a:solidFill>
            <a:round/>
          </a:ln>
          <a:effectLst>
            <a:outerShdw sx="100000" sy="100000" kx="0" ky="0" algn="b" rotWithShape="0" blurRad="127000" dist="203200" dir="2700000">
              <a:srgbClr val="000000">
                <a:alpha val="74996"/>
              </a:srgbClr>
            </a:outerShdw>
          </a:effectLst>
        </p:spPr>
        <p:txBody>
          <a:bodyPr lIns="88900" tIns="88900" rIns="88900" bIns="88900">
            <a:normAutofit fontScale="100000" lnSpcReduction="0"/>
          </a:bodyPr>
          <a:lstStyle>
            <a:lvl1pPr defTabSz="1554480">
              <a:defRPr sz="6120">
                <a:latin typeface="+mn-lt"/>
                <a:ea typeface="+mn-ea"/>
                <a:cs typeface="+mn-cs"/>
                <a:sym typeface="Arial Black"/>
              </a:defRPr>
            </a:lvl1pPr>
          </a:lstStyle>
          <a:p>
            <a:pPr/>
            <a:r>
              <a:t>The Bible Is God’s Word .</a:t>
            </a:r>
          </a:p>
        </p:txBody>
      </p:sp>
      <p:sp>
        <p:nvSpPr>
          <p:cNvPr id="105" name="Why Do You Believe The Bible Is God’s Word?…"/>
          <p:cNvSpPr txBox="1"/>
          <p:nvPr>
            <p:ph type="body" sz="half" idx="4294967295"/>
          </p:nvPr>
        </p:nvSpPr>
        <p:spPr>
          <a:xfrm>
            <a:off x="687136" y="2035810"/>
            <a:ext cx="15113001" cy="6832601"/>
          </a:xfrm>
          <a:prstGeom prst="rect">
            <a:avLst/>
          </a:prstGeom>
          <a:solidFill>
            <a:srgbClr val="FFFFFF"/>
          </a:solidFill>
          <a:ln w="50800">
            <a:solidFill>
              <a:srgbClr val="000000"/>
            </a:solidFill>
            <a:round/>
          </a:ln>
        </p:spPr>
        <p:txBody>
          <a:bodyPr lIns="88900" tIns="88900" rIns="88900" bIns="88900">
            <a:normAutofit fontScale="100000" lnSpcReduction="0"/>
          </a:bodyPr>
          <a:lstStyle/>
          <a:p>
            <a:pPr marL="542925" indent="-542925" defTabSz="1737360">
              <a:lnSpc>
                <a:spcPct val="80000"/>
              </a:lnSpc>
              <a:spcBef>
                <a:spcPts val="1600"/>
              </a:spcBef>
              <a:buChar char="✸"/>
              <a:defRPr b="0" sz="4560">
                <a:latin typeface="+mn-lt"/>
                <a:ea typeface="+mn-ea"/>
                <a:cs typeface="+mn-cs"/>
                <a:sym typeface="Arial Black"/>
              </a:defRPr>
            </a:pPr>
            <a:r>
              <a:t>Why Do You Believe The Bible Is God’s Word?</a:t>
            </a:r>
          </a:p>
          <a:p>
            <a:pPr lvl="1" marL="868680" indent="-434340" defTabSz="1737360">
              <a:spcBef>
                <a:spcPts val="1600"/>
              </a:spcBef>
              <a:buChar char="✸"/>
              <a:defRPr b="0" sz="4560">
                <a:latin typeface="+mn-lt"/>
                <a:ea typeface="+mn-ea"/>
                <a:cs typeface="+mn-cs"/>
                <a:sym typeface="Arial Black"/>
              </a:defRPr>
            </a:pPr>
            <a:r>
              <a:t>Unity</a:t>
            </a:r>
          </a:p>
          <a:p>
            <a:pPr lvl="1" marL="868680" indent="-434340" defTabSz="1737360">
              <a:spcBef>
                <a:spcPts val="1600"/>
              </a:spcBef>
              <a:buChar char="✸"/>
              <a:defRPr b="0" sz="4560">
                <a:latin typeface="+mn-lt"/>
                <a:ea typeface="+mn-ea"/>
                <a:cs typeface="+mn-cs"/>
                <a:sym typeface="Arial Black"/>
              </a:defRPr>
            </a:pPr>
            <a:r>
              <a:t>Prophecy</a:t>
            </a:r>
          </a:p>
          <a:p>
            <a:pPr lvl="1" marL="868680" indent="-434340" defTabSz="1737360">
              <a:spcBef>
                <a:spcPts val="1600"/>
              </a:spcBef>
              <a:buChar char="✸"/>
              <a:defRPr b="0" sz="4560">
                <a:latin typeface="+mn-lt"/>
                <a:ea typeface="+mn-ea"/>
                <a:cs typeface="+mn-cs"/>
                <a:sym typeface="Arial Black"/>
              </a:defRPr>
            </a:pPr>
            <a:r>
              <a:t>Quality</a:t>
            </a:r>
          </a:p>
          <a:p>
            <a:pPr lvl="1" marL="868680" indent="-434340" defTabSz="1737360">
              <a:spcBef>
                <a:spcPts val="1600"/>
              </a:spcBef>
              <a:buChar char="✸"/>
              <a:defRPr b="0" sz="4560">
                <a:latin typeface="+mn-lt"/>
                <a:ea typeface="+mn-ea"/>
                <a:cs typeface="+mn-cs"/>
                <a:sym typeface="Arial Black"/>
              </a:defRPr>
            </a:pPr>
            <a:r>
              <a:t>Insight Into Science</a:t>
            </a:r>
          </a:p>
          <a:p>
            <a:pPr lvl="1" marL="868680" indent="-434340" defTabSz="1737360">
              <a:spcBef>
                <a:spcPts val="1600"/>
              </a:spcBef>
              <a:buChar char="✸"/>
              <a:defRPr b="0" sz="4560">
                <a:latin typeface="+mn-lt"/>
                <a:ea typeface="+mn-ea"/>
                <a:cs typeface="+mn-cs"/>
                <a:sym typeface="Arial Black"/>
              </a:defRPr>
            </a:pPr>
            <a:r>
              <a:t>Endures</a:t>
            </a:r>
          </a:p>
          <a:p>
            <a:pPr lvl="1" marL="868680" indent="-434340" defTabSz="1737360">
              <a:spcBef>
                <a:spcPts val="1600"/>
              </a:spcBef>
              <a:buChar char="✸"/>
              <a:defRPr b="0" sz="4560">
                <a:latin typeface="+mn-lt"/>
                <a:ea typeface="+mn-ea"/>
                <a:cs typeface="+mn-cs"/>
                <a:sym typeface="Arial Black"/>
              </a:defRPr>
            </a:pPr>
            <a:r>
              <a:t>It’s Claims</a:t>
            </a:r>
          </a:p>
        </p:txBody>
      </p:sp>
      <p:grpSp>
        <p:nvGrpSpPr>
          <p:cNvPr id="108" name="Group"/>
          <p:cNvGrpSpPr/>
          <p:nvPr/>
        </p:nvGrpSpPr>
        <p:grpSpPr>
          <a:xfrm>
            <a:off x="6135436" y="7496809"/>
            <a:ext cx="4216401" cy="2870201"/>
            <a:chOff x="0" y="0"/>
            <a:chExt cx="4216400" cy="2870200"/>
          </a:xfrm>
        </p:grpSpPr>
        <p:sp>
          <p:nvSpPr>
            <p:cNvPr id="106" name="Arrow"/>
            <p:cNvSpPr/>
            <p:nvPr/>
          </p:nvSpPr>
          <p:spPr>
            <a:xfrm flipH="1" rot="16200000">
              <a:off x="673100" y="-673100"/>
              <a:ext cx="2870200" cy="4216400"/>
            </a:xfrm>
            <a:prstGeom prst="rightArrow">
              <a:avLst>
                <a:gd name="adj1" fmla="val 75000"/>
                <a:gd name="adj2" fmla="val 36116"/>
              </a:avLst>
            </a:prstGeom>
            <a:solidFill>
              <a:srgbClr val="FFFF00"/>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90000"/>
                </a:lnSpc>
                <a:spcBef>
                  <a:spcPts val="1200"/>
                </a:spcBef>
                <a:defRPr b="0" sz="7200">
                  <a:latin typeface="Times New Roman"/>
                  <a:ea typeface="Times New Roman"/>
                  <a:cs typeface="Times New Roman"/>
                  <a:sym typeface="Times New Roman"/>
                </a:defRPr>
              </a:pPr>
            </a:p>
          </p:txBody>
        </p:sp>
        <p:sp>
          <p:nvSpPr>
            <p:cNvPr id="107" name="Thus"/>
            <p:cNvSpPr txBox="1"/>
            <p:nvPr/>
          </p:nvSpPr>
          <p:spPr>
            <a:xfrm rot="16200000">
              <a:off x="1377949" y="-280517"/>
              <a:ext cx="1460501" cy="26537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vert="eaVert" wrap="none" lIns="88900" tIns="88900" rIns="88900" bIns="88900" numCol="1" anchor="ctr">
              <a:spAutoFit/>
            </a:bodyPr>
            <a:lstStyle>
              <a:lvl1pPr marL="571500" indent="-571500" algn="ctr" defTabSz="914400">
                <a:lnSpc>
                  <a:spcPct val="90000"/>
                </a:lnSpc>
                <a:spcBef>
                  <a:spcPts val="2500"/>
                </a:spcBef>
                <a:defRPr b="0" sz="7200">
                  <a:latin typeface="+mn-lt"/>
                  <a:ea typeface="+mn-ea"/>
                  <a:cs typeface="+mn-cs"/>
                  <a:sym typeface="Arial Black"/>
                </a:defRPr>
              </a:lvl1pPr>
            </a:lstStyle>
            <a:p>
              <a:pPr/>
              <a:r>
                <a:t>Thus</a:t>
              </a:r>
            </a:p>
          </p:txBody>
        </p:sp>
      </p:grpSp>
      <p:sp>
        <p:nvSpPr>
          <p:cNvPr id="109" name="It Is Different From Any Other Book Or…"/>
          <p:cNvSpPr/>
          <p:nvPr/>
        </p:nvSpPr>
        <p:spPr>
          <a:xfrm>
            <a:off x="3270266" y="10630534"/>
            <a:ext cx="9946742" cy="1647953"/>
          </a:xfrm>
          <a:prstGeom prst="rect">
            <a:avLst/>
          </a:prstGeom>
          <a:solidFill>
            <a:srgbClr val="FFFF00"/>
          </a:solidFill>
          <a:ln w="50800">
            <a:solidFill>
              <a:srgbClr val="000000"/>
            </a:solidFill>
          </a:ln>
          <a:effectLst>
            <a:outerShdw sx="100000" sy="100000" kx="0" ky="0" algn="b" rotWithShape="0" blurRad="127000" dist="203200" dir="2700000">
              <a:srgbClr val="000000">
                <a:alpha val="74996"/>
              </a:srgbClr>
            </a:outerShdw>
          </a:effectLst>
          <a:extLst>
            <a:ext uri="{C572A759-6A51-4108-AA02-DFA0A04FC94B}">
              <ma14:wrappingTextBoxFlag xmlns:ma14="http://schemas.microsoft.com/office/mac/drawingml/2011/main" val="1"/>
            </a:ext>
          </a:extLst>
        </p:spPr>
        <p:txBody>
          <a:bodyPr wrap="none" lIns="88900" tIns="88900" rIns="88900" bIns="88900">
            <a:spAutoFit/>
          </a:bodyPr>
          <a:lstStyle/>
          <a:p>
            <a:pPr marL="571500" indent="-571500" algn="ctr" defTabSz="914400">
              <a:lnSpc>
                <a:spcPct val="90000"/>
              </a:lnSpc>
              <a:spcBef>
                <a:spcPts val="1200"/>
              </a:spcBef>
              <a:defRPr b="0">
                <a:latin typeface="Marker Felt"/>
                <a:ea typeface="Marker Felt"/>
                <a:cs typeface="Marker Felt"/>
                <a:sym typeface="Marker Felt"/>
              </a:defRPr>
            </a:pPr>
            <a:r>
              <a:t>It Is Different From Any Other Book Or</a:t>
            </a:r>
          </a:p>
          <a:p>
            <a:pPr marL="571500" indent="-571500" algn="ctr" defTabSz="914400">
              <a:lnSpc>
                <a:spcPct val="90000"/>
              </a:lnSpc>
              <a:spcBef>
                <a:spcPts val="1200"/>
              </a:spcBef>
              <a:defRPr b="0">
                <a:latin typeface="Marker Felt"/>
                <a:ea typeface="Marker Felt"/>
                <a:cs typeface="Marker Felt"/>
                <a:sym typeface="Marker Felt"/>
              </a:defRPr>
            </a:pPr>
            <a:r>
              <a:t>Source That Is Available To Men.</a:t>
            </a:r>
          </a:p>
        </p:txBody>
      </p:sp>
      <p:grpSp>
        <p:nvGrpSpPr>
          <p:cNvPr id="112" name="Group"/>
          <p:cNvGrpSpPr/>
          <p:nvPr/>
        </p:nvGrpSpPr>
        <p:grpSpPr>
          <a:xfrm>
            <a:off x="11634537" y="3102610"/>
            <a:ext cx="4368801" cy="3454401"/>
            <a:chOff x="0" y="0"/>
            <a:chExt cx="4368800" cy="3454400"/>
          </a:xfrm>
        </p:grpSpPr>
        <p:sp>
          <p:nvSpPr>
            <p:cNvPr id="110" name="Star"/>
            <p:cNvSpPr/>
            <p:nvPr/>
          </p:nvSpPr>
          <p:spPr>
            <a:xfrm>
              <a:off x="0" y="0"/>
              <a:ext cx="4368800" cy="3454400"/>
            </a:xfrm>
            <a:prstGeom prst="star32">
              <a:avLst>
                <a:gd name="adj" fmla="val 37500"/>
              </a:avLst>
            </a:prstGeom>
            <a:solidFill>
              <a:srgbClr val="FFFF00"/>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90000"/>
                </a:lnSpc>
                <a:spcBef>
                  <a:spcPts val="1200"/>
                </a:spcBef>
                <a:defRPr b="0" sz="3600">
                  <a:latin typeface="Times New Roman"/>
                  <a:ea typeface="Times New Roman"/>
                  <a:cs typeface="Times New Roman"/>
                  <a:sym typeface="Times New Roman"/>
                </a:defRPr>
              </a:pPr>
            </a:p>
          </p:txBody>
        </p:sp>
        <p:sp>
          <p:nvSpPr>
            <p:cNvPr id="111" name="Psa.…"/>
            <p:cNvSpPr txBox="1"/>
            <p:nvPr/>
          </p:nvSpPr>
          <p:spPr>
            <a:xfrm>
              <a:off x="1174526" y="940689"/>
              <a:ext cx="2019748" cy="157302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88900" tIns="88900" rIns="88900" bIns="88900" numCol="1" anchor="ctr">
              <a:spAutoFit/>
            </a:bodyPr>
            <a:lstStyle/>
            <a:p>
              <a:pPr marL="571500" indent="-571500" algn="ctr" defTabSz="914400">
                <a:lnSpc>
                  <a:spcPct val="90000"/>
                </a:lnSpc>
                <a:spcBef>
                  <a:spcPts val="1200"/>
                </a:spcBef>
                <a:defRPr b="0" sz="3600">
                  <a:latin typeface="+mn-lt"/>
                  <a:ea typeface="+mn-ea"/>
                  <a:cs typeface="+mn-cs"/>
                  <a:sym typeface="Arial Black"/>
                </a:defRPr>
              </a:pPr>
              <a:r>
                <a:t>Psa.</a:t>
              </a:r>
            </a:p>
            <a:p>
              <a:pPr marL="571500" indent="-571500" algn="ctr" defTabSz="914400">
                <a:lnSpc>
                  <a:spcPct val="90000"/>
                </a:lnSpc>
                <a:spcBef>
                  <a:spcPts val="1200"/>
                </a:spcBef>
                <a:defRPr b="0" sz="3600">
                  <a:latin typeface="+mn-lt"/>
                  <a:ea typeface="+mn-ea"/>
                  <a:cs typeface="+mn-cs"/>
                  <a:sym typeface="Arial Black"/>
                </a:defRPr>
              </a:pPr>
              <a:r>
                <a:t>19:7-11</a:t>
              </a:r>
            </a:p>
          </p:txBody>
        </p:sp>
      </p:grpSp>
      <p:sp>
        <p:nvSpPr>
          <p:cNvPr id="113" name="No Book In All Of Human History As Well Preserved!"/>
          <p:cNvSpPr txBox="1"/>
          <p:nvPr/>
        </p:nvSpPr>
        <p:spPr>
          <a:xfrm>
            <a:off x="3303921" y="12703809"/>
            <a:ext cx="9866732" cy="6781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defTabSz="914400">
              <a:defRPr b="0" sz="3600">
                <a:latin typeface="Marker Felt"/>
                <a:ea typeface="Marker Felt"/>
                <a:cs typeface="Marker Felt"/>
                <a:sym typeface="Marker Felt"/>
              </a:defRPr>
            </a:lvl1pPr>
          </a:lstStyle>
          <a:p>
            <a:pPr/>
            <a:r>
              <a:t> No Book In All Of Human History As Well Preserved!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1 Cor. 2:10-16 The Mind Of God…"/>
          <p:cNvSpPr txBox="1"/>
          <p:nvPr>
            <p:ph type="body" sz="half" idx="4294967295"/>
          </p:nvPr>
        </p:nvSpPr>
        <p:spPr>
          <a:xfrm>
            <a:off x="687136" y="5200315"/>
            <a:ext cx="16459201" cy="7170838"/>
          </a:xfrm>
          <a:prstGeom prst="rect">
            <a:avLst/>
          </a:prstGeom>
          <a:solidFill>
            <a:srgbClr val="FFFFFF"/>
          </a:solidFill>
          <a:ln w="50800">
            <a:solidFill>
              <a:srgbClr val="000000"/>
            </a:solidFill>
            <a:round/>
          </a:ln>
        </p:spPr>
        <p:txBody>
          <a:bodyPr lIns="88900" tIns="88900" rIns="88900" bIns="88900">
            <a:normAutofit fontScale="100000" lnSpcReduction="0"/>
          </a:bodyPr>
          <a:lstStyle/>
          <a:p>
            <a:pPr>
              <a:spcBef>
                <a:spcPts val="2000"/>
              </a:spcBef>
              <a:buChar char="✸"/>
              <a:defRPr sz="5600"/>
            </a:pPr>
            <a:r>
              <a:t>1 Cor. 2:10-16 The Mind Of God</a:t>
            </a:r>
          </a:p>
          <a:p>
            <a:pPr>
              <a:spcBef>
                <a:spcPts val="2000"/>
              </a:spcBef>
              <a:buChar char="✸"/>
              <a:defRPr sz="5600"/>
            </a:pPr>
            <a:r>
              <a:t>Eph. 3:3-5  When You Read-it Can Be Understood.</a:t>
            </a:r>
          </a:p>
          <a:p>
            <a:pPr>
              <a:lnSpc>
                <a:spcPct val="80000"/>
              </a:lnSpc>
              <a:spcBef>
                <a:spcPts val="1300"/>
              </a:spcBef>
              <a:buChar char="✸"/>
              <a:defRPr sz="5600"/>
            </a:pPr>
            <a:r>
              <a:t>Jude 1:3 Once For All Delivered To The Saints.</a:t>
            </a:r>
          </a:p>
          <a:p>
            <a:pPr>
              <a:spcBef>
                <a:spcPts val="2000"/>
              </a:spcBef>
              <a:buChar char="✸"/>
              <a:defRPr sz="5600"/>
            </a:pPr>
            <a:r>
              <a:t>Gal. 1:6-9 No Right To Distort Or Change Word.</a:t>
            </a:r>
          </a:p>
          <a:p>
            <a:pPr>
              <a:spcBef>
                <a:spcPts val="2000"/>
              </a:spcBef>
              <a:buChar char="✸"/>
              <a:defRPr sz="5600"/>
            </a:pPr>
            <a:r>
              <a:t>2 Jn. 1:9 Serious Nature Of Going Beyond Word.</a:t>
            </a:r>
          </a:p>
          <a:p>
            <a:pPr>
              <a:spcBef>
                <a:spcPts val="2000"/>
              </a:spcBef>
              <a:buChar char="✸"/>
              <a:defRPr sz="5600"/>
            </a:pPr>
            <a:r>
              <a:t>Rev. 22:18-19  No Right To Add Or Subtract From The Word Of God.  (Deut. 4:2; 5:32-33; 10:12-13) </a:t>
            </a:r>
            <a:r>
              <a:rPr b="0" sz="4000">
                <a:latin typeface="Britannic Bold"/>
                <a:ea typeface="Britannic Bold"/>
                <a:cs typeface="Britannic Bold"/>
                <a:sym typeface="Britannic Bold"/>
              </a:rPr>
              <a:t>{We See God Has Instructed Us On How To Deal With His Word!!!}</a:t>
            </a:r>
          </a:p>
        </p:txBody>
      </p:sp>
      <p:pic>
        <p:nvPicPr>
          <p:cNvPr id="116" name="Bible shining from heaven                                      00056763Macintosh HD                   ABA78158:" descr="Bible shining from heaven                                      00056763Macintosh HD                   ABA78158:"/>
          <p:cNvPicPr>
            <a:picLocks noChangeAspect="1"/>
          </p:cNvPicPr>
          <p:nvPr/>
        </p:nvPicPr>
        <p:blipFill>
          <a:blip r:embed="rId2">
            <a:extLst/>
          </a:blip>
          <a:stretch>
            <a:fillRect/>
          </a:stretch>
        </p:blipFill>
        <p:spPr>
          <a:xfrm>
            <a:off x="11745662" y="171115"/>
            <a:ext cx="6619876" cy="5851526"/>
          </a:xfrm>
          <a:prstGeom prst="rect">
            <a:avLst/>
          </a:prstGeom>
          <a:ln w="12700">
            <a:miter lim="400000"/>
          </a:ln>
        </p:spPr>
      </p:pic>
      <p:sp>
        <p:nvSpPr>
          <p:cNvPr id="117" name="Authority:  How Do We Figure Out What To Do?"/>
          <p:cNvSpPr txBox="1"/>
          <p:nvPr>
            <p:ph type="title" idx="4294967295"/>
          </p:nvPr>
        </p:nvSpPr>
        <p:spPr>
          <a:xfrm>
            <a:off x="839536" y="679115"/>
            <a:ext cx="12001898" cy="2094509"/>
          </a:xfrm>
          <a:prstGeom prst="rect">
            <a:avLst/>
          </a:prstGeom>
          <a:solidFill>
            <a:srgbClr val="77FF79"/>
          </a:solidFill>
          <a:ln w="50800">
            <a:solidFill>
              <a:srgbClr val="000000"/>
            </a:solidFill>
            <a:round/>
          </a:ln>
          <a:effectLst>
            <a:outerShdw sx="100000" sy="100000" kx="0" ky="0" algn="b" rotWithShape="0" blurRad="127000" dist="203200" dir="2700000">
              <a:srgbClr val="000000">
                <a:alpha val="74996"/>
              </a:srgbClr>
            </a:outerShdw>
          </a:effectLst>
        </p:spPr>
        <p:txBody>
          <a:bodyPr lIns="88900" tIns="88900" rIns="88900" bIns="88900">
            <a:normAutofit fontScale="100000" lnSpcReduction="0"/>
          </a:bodyPr>
          <a:lstStyle/>
          <a:p>
            <a:pPr defTabSz="1517903">
              <a:defRPr sz="4648">
                <a:latin typeface="+mn-lt"/>
                <a:ea typeface="+mn-ea"/>
                <a:cs typeface="+mn-cs"/>
                <a:sym typeface="Arial Black"/>
              </a:defRPr>
            </a:pPr>
            <a:r>
              <a:t>Authority:</a:t>
            </a:r>
            <a:br/>
            <a:r>
              <a:t> How Do We Figure Out What To Do? </a:t>
            </a:r>
          </a:p>
        </p:txBody>
      </p:sp>
      <p:sp>
        <p:nvSpPr>
          <p:cNvPr id="118" name="1 Peter 1:22-25; Matthew 21:23-32"/>
          <p:cNvSpPr txBox="1"/>
          <p:nvPr/>
        </p:nvSpPr>
        <p:spPr>
          <a:xfrm>
            <a:off x="2436561" y="3473115"/>
            <a:ext cx="6877102" cy="6781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marL="571500" indent="-571500" defTabSz="914400">
              <a:lnSpc>
                <a:spcPct val="90000"/>
              </a:lnSpc>
              <a:spcBef>
                <a:spcPts val="1200"/>
              </a:spcBef>
              <a:defRPr b="0" sz="3600">
                <a:latin typeface="Marker Felt"/>
                <a:ea typeface="Marker Felt"/>
                <a:cs typeface="Marker Felt"/>
                <a:sym typeface="Marker Felt"/>
              </a:defRPr>
            </a:lvl1pPr>
          </a:lstStyle>
          <a:p>
            <a:pPr/>
            <a:r>
              <a:t>1 Peter 1:22-25; Matthew 21:23-32</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I Cor. 2:10-16 The Mind Of God…"/>
          <p:cNvSpPr txBox="1"/>
          <p:nvPr>
            <p:ph type="body" sz="half" idx="4294967295"/>
          </p:nvPr>
        </p:nvSpPr>
        <p:spPr>
          <a:xfrm>
            <a:off x="1072147" y="4443663"/>
            <a:ext cx="16459201" cy="7924801"/>
          </a:xfrm>
          <a:prstGeom prst="rect">
            <a:avLst/>
          </a:prstGeom>
          <a:solidFill>
            <a:srgbClr val="FFFFFF"/>
          </a:solidFill>
          <a:ln w="50800">
            <a:solidFill>
              <a:srgbClr val="000000"/>
            </a:solidFill>
            <a:round/>
          </a:ln>
        </p:spPr>
        <p:txBody>
          <a:bodyPr lIns="88900" tIns="88900" rIns="88900" bIns="88900">
            <a:normAutofit fontScale="100000" lnSpcReduction="0"/>
          </a:bodyPr>
          <a:lstStyle/>
          <a:p>
            <a:pPr>
              <a:spcBef>
                <a:spcPts val="2000"/>
              </a:spcBef>
              <a:buChar char="✸"/>
              <a:defRPr sz="5600"/>
            </a:pPr>
            <a:r>
              <a:t>I Cor. 2:10-16 The Mind Of God</a:t>
            </a:r>
          </a:p>
          <a:p>
            <a:pPr>
              <a:spcBef>
                <a:spcPts val="2000"/>
              </a:spcBef>
              <a:buChar char="✸"/>
              <a:defRPr sz="5600"/>
            </a:pPr>
            <a:r>
              <a:t>Eph. 3:3-5  When You Read-it Can Be Understood.</a:t>
            </a:r>
          </a:p>
          <a:p>
            <a:pPr>
              <a:lnSpc>
                <a:spcPct val="80000"/>
              </a:lnSpc>
              <a:spcBef>
                <a:spcPts val="1300"/>
              </a:spcBef>
              <a:buChar char="✸"/>
              <a:defRPr sz="5600"/>
            </a:pPr>
            <a:r>
              <a:t>Jude 1:3 Once For All Delivered To The Saints.</a:t>
            </a:r>
          </a:p>
          <a:p>
            <a:pPr>
              <a:spcBef>
                <a:spcPts val="2000"/>
              </a:spcBef>
              <a:buChar char="✸"/>
              <a:defRPr sz="5600"/>
            </a:pPr>
            <a:r>
              <a:t>Gal. 1:6-8 No Right To Distort Or Change Word.</a:t>
            </a:r>
          </a:p>
          <a:p>
            <a:pPr>
              <a:spcBef>
                <a:spcPts val="2000"/>
              </a:spcBef>
              <a:buChar char="✸"/>
              <a:defRPr sz="5600"/>
            </a:pPr>
            <a:r>
              <a:t>Ii Jn. 1:9 Serious Nature Of Going Beyond Word.</a:t>
            </a:r>
          </a:p>
          <a:p>
            <a:pPr>
              <a:spcBef>
                <a:spcPts val="2000"/>
              </a:spcBef>
              <a:buChar char="✸"/>
              <a:defRPr sz="5600"/>
            </a:pPr>
            <a:r>
              <a:t>Rev. 22:18-19  No Right To Add Or Subtract From The Word Of God.  (Deut. 4:2; 5:32-33; 10:12-13) </a:t>
            </a:r>
            <a:r>
              <a:rPr b="0" sz="4000">
                <a:latin typeface="Britannic Bold"/>
                <a:ea typeface="Britannic Bold"/>
                <a:cs typeface="Britannic Bold"/>
                <a:sym typeface="Britannic Bold"/>
              </a:rPr>
              <a:t>{We See God Has Instructed Us On How To Deal With His Word!!!}</a:t>
            </a:r>
          </a:p>
        </p:txBody>
      </p:sp>
      <p:pic>
        <p:nvPicPr>
          <p:cNvPr id="121" name="Bible shining from heaven                                      00056763Macintosh HD                   ABA78158:" descr="Bible shining from heaven                                      00056763Macintosh HD                   ABA78158:"/>
          <p:cNvPicPr>
            <a:picLocks noChangeAspect="1"/>
          </p:cNvPicPr>
          <p:nvPr/>
        </p:nvPicPr>
        <p:blipFill>
          <a:blip r:embed="rId2">
            <a:extLst/>
          </a:blip>
          <a:stretch>
            <a:fillRect/>
          </a:stretch>
        </p:blipFill>
        <p:spPr>
          <a:xfrm>
            <a:off x="12632370" y="-36262"/>
            <a:ext cx="6032454" cy="5332283"/>
          </a:xfrm>
          <a:prstGeom prst="rect">
            <a:avLst/>
          </a:prstGeom>
          <a:ln w="12700">
            <a:miter lim="400000"/>
          </a:ln>
        </p:spPr>
      </p:pic>
      <p:sp>
        <p:nvSpPr>
          <p:cNvPr id="122" name="Authority: How Do We Know What To Do?"/>
          <p:cNvSpPr txBox="1"/>
          <p:nvPr>
            <p:ph type="title" idx="4294967295"/>
          </p:nvPr>
        </p:nvSpPr>
        <p:spPr>
          <a:xfrm>
            <a:off x="1224547" y="379663"/>
            <a:ext cx="11887201" cy="2540001"/>
          </a:xfrm>
          <a:prstGeom prst="rect">
            <a:avLst/>
          </a:prstGeom>
          <a:solidFill>
            <a:srgbClr val="77FF79"/>
          </a:solidFill>
          <a:ln w="50800">
            <a:solidFill>
              <a:srgbClr val="000000"/>
            </a:solidFill>
            <a:round/>
          </a:ln>
          <a:effectLst>
            <a:outerShdw sx="100000" sy="100000" kx="0" ky="0" algn="b" rotWithShape="0" blurRad="127000" dist="203200" dir="2700000">
              <a:srgbClr val="000000">
                <a:alpha val="74996"/>
              </a:srgbClr>
            </a:outerShdw>
          </a:effectLst>
        </p:spPr>
        <p:txBody>
          <a:bodyPr lIns="88900" tIns="88900" rIns="88900" bIns="88900">
            <a:normAutofit fontScale="100000" lnSpcReduction="0"/>
          </a:bodyPr>
          <a:lstStyle/>
          <a:p>
            <a:pPr defTabSz="1773936">
              <a:defRPr sz="5432">
                <a:latin typeface="+mn-lt"/>
                <a:ea typeface="+mn-ea"/>
                <a:cs typeface="+mn-cs"/>
                <a:sym typeface="Arial Black"/>
              </a:defRPr>
            </a:pPr>
            <a:r>
              <a:t>Authority:</a:t>
            </a:r>
            <a:br/>
            <a:r>
              <a:t>How Do We Know What To Do?</a:t>
            </a:r>
          </a:p>
        </p:txBody>
      </p:sp>
      <p:sp>
        <p:nvSpPr>
          <p:cNvPr id="123" name="1 Peter 1:22-25; Matthew 21:23-32"/>
          <p:cNvSpPr txBox="1"/>
          <p:nvPr/>
        </p:nvSpPr>
        <p:spPr>
          <a:xfrm>
            <a:off x="1529347" y="3529263"/>
            <a:ext cx="7261196" cy="7289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marL="571500" indent="-571500" defTabSz="914400">
              <a:lnSpc>
                <a:spcPct val="90000"/>
              </a:lnSpc>
              <a:spcBef>
                <a:spcPts val="1200"/>
              </a:spcBef>
              <a:defRPr b="0" sz="3600">
                <a:latin typeface="Textile"/>
                <a:ea typeface="Textile"/>
                <a:cs typeface="Textile"/>
                <a:sym typeface="Textile"/>
              </a:defRPr>
            </a:lvl1pPr>
          </a:lstStyle>
          <a:p>
            <a:pPr/>
            <a:r>
              <a:t>1 Peter 1:22-25; Matthew 21:23-32</a:t>
            </a:r>
          </a:p>
        </p:txBody>
      </p:sp>
      <p:grpSp>
        <p:nvGrpSpPr>
          <p:cNvPr id="126" name="Group"/>
          <p:cNvGrpSpPr/>
          <p:nvPr/>
        </p:nvGrpSpPr>
        <p:grpSpPr>
          <a:xfrm>
            <a:off x="691147" y="7364662"/>
            <a:ext cx="17526001" cy="5800726"/>
            <a:chOff x="0" y="0"/>
            <a:chExt cx="17526000" cy="5800725"/>
          </a:xfrm>
        </p:grpSpPr>
        <p:sp>
          <p:nvSpPr>
            <p:cNvPr id="124" name="Rectangle"/>
            <p:cNvSpPr/>
            <p:nvPr/>
          </p:nvSpPr>
          <p:spPr>
            <a:xfrm>
              <a:off x="0" y="0"/>
              <a:ext cx="17373600" cy="5800725"/>
            </a:xfrm>
            <a:prstGeom prst="rect">
              <a:avLst/>
            </a:pr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t">
              <a:noAutofit/>
            </a:bodyPr>
            <a:lstStyle/>
            <a:p>
              <a:pPr algn="ctr" defTabSz="914400">
                <a:lnSpc>
                  <a:spcPct val="90000"/>
                </a:lnSpc>
                <a:spcBef>
                  <a:spcPts val="1200"/>
                </a:spcBef>
                <a:defRPr b="0" sz="3600">
                  <a:latin typeface="Times New Roman"/>
                  <a:ea typeface="Times New Roman"/>
                  <a:cs typeface="Times New Roman"/>
                  <a:sym typeface="Times New Roman"/>
                </a:defRPr>
              </a:pPr>
            </a:p>
          </p:txBody>
        </p:sp>
        <p:sp>
          <p:nvSpPr>
            <p:cNvPr id="125" name="Do Not Add To or Take Away From God’s Word.…"/>
            <p:cNvSpPr txBox="1"/>
            <p:nvPr/>
          </p:nvSpPr>
          <p:spPr>
            <a:xfrm>
              <a:off x="152400" y="151574"/>
              <a:ext cx="17373600" cy="540486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defTabSz="914400">
                <a:lnSpc>
                  <a:spcPct val="90000"/>
                </a:lnSpc>
                <a:spcBef>
                  <a:spcPts val="1200"/>
                </a:spcBef>
                <a:defRPr b="0" sz="3600">
                  <a:latin typeface="+mn-lt"/>
                  <a:ea typeface="+mn-ea"/>
                  <a:cs typeface="+mn-cs"/>
                  <a:sym typeface="Arial Black"/>
                </a:defRPr>
              </a:pPr>
              <a:r>
                <a:t>Do Not Add To or Take Away From God’s Word.</a:t>
              </a:r>
            </a:p>
            <a:p>
              <a:pPr defTabSz="914400">
                <a:lnSpc>
                  <a:spcPct val="90000"/>
                </a:lnSpc>
                <a:spcBef>
                  <a:spcPts val="1200"/>
                </a:spcBef>
                <a:defRPr b="0" sz="3600">
                  <a:latin typeface="+mn-lt"/>
                  <a:ea typeface="+mn-ea"/>
                  <a:cs typeface="+mn-cs"/>
                  <a:sym typeface="Arial Black"/>
                </a:defRPr>
              </a:pPr>
              <a:r>
                <a:t>“18 I testify to everyone who hears the words of the prophecy of this book: if anyone adds to them, God will add to him the plagues which are written in this book;</a:t>
              </a:r>
            </a:p>
            <a:p>
              <a:pPr defTabSz="914400">
                <a:lnSpc>
                  <a:spcPct val="90000"/>
                </a:lnSpc>
                <a:spcBef>
                  <a:spcPts val="1200"/>
                </a:spcBef>
                <a:defRPr b="0" sz="3600">
                  <a:latin typeface="+mn-lt"/>
                  <a:ea typeface="+mn-ea"/>
                  <a:cs typeface="+mn-cs"/>
                  <a:sym typeface="Arial Black"/>
                </a:defRPr>
              </a:pPr>
              <a:r>
                <a:t> 19 and if anyone takes away from the words of the book of this prophecy, God will take away his part from the tree of life and from the holy city, which are written in this book.”</a:t>
              </a:r>
            </a:p>
            <a:p>
              <a:pPr algn="ctr" defTabSz="914400">
                <a:lnSpc>
                  <a:spcPct val="90000"/>
                </a:lnSpc>
                <a:spcBef>
                  <a:spcPts val="1200"/>
                </a:spcBef>
                <a:defRPr b="0" sz="3600">
                  <a:latin typeface="+mn-lt"/>
                  <a:ea typeface="+mn-ea"/>
                  <a:cs typeface="+mn-cs"/>
                  <a:sym typeface="Arial Black"/>
                </a:defRPr>
              </a:pPr>
              <a:r>
                <a:t>Revelation 22:18-19</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Test Graphic.gif" descr="Test Graphic.gif"/>
          <p:cNvPicPr>
            <a:picLocks noChangeAspect="1"/>
          </p:cNvPicPr>
          <p:nvPr/>
        </p:nvPicPr>
        <p:blipFill>
          <a:blip r:embed="rId2">
            <a:extLst/>
          </a:blip>
          <a:stretch>
            <a:fillRect/>
          </a:stretch>
        </p:blipFill>
        <p:spPr>
          <a:xfrm>
            <a:off x="6034505" y="2794000"/>
            <a:ext cx="7423151" cy="8128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extLst/>
          </a:blip>
          <a:stretch>
            <a:fillRect/>
          </a:stretch>
        </p:blipFill>
        <p:spPr>
          <a:xfrm>
            <a:off x="5484227" y="4730917"/>
            <a:ext cx="7902576" cy="3816351"/>
          </a:xfrm>
          <a:prstGeom prst="rect">
            <a:avLst/>
          </a:prstGeom>
          <a:ln w="12700">
            <a:miter lim="400000"/>
          </a:ln>
        </p:spPr>
      </p:pic>
      <p:grpSp>
        <p:nvGrpSpPr>
          <p:cNvPr id="133" name="Group"/>
          <p:cNvGrpSpPr/>
          <p:nvPr/>
        </p:nvGrpSpPr>
        <p:grpSpPr>
          <a:xfrm>
            <a:off x="14018628" y="324017"/>
            <a:ext cx="3819526" cy="3819526"/>
            <a:chOff x="0" y="0"/>
            <a:chExt cx="3819525" cy="3819525"/>
          </a:xfrm>
        </p:grpSpPr>
        <p:sp>
          <p:nvSpPr>
            <p:cNvPr id="131" name="Circle"/>
            <p:cNvSpPr/>
            <p:nvPr/>
          </p:nvSpPr>
          <p:spPr>
            <a:xfrm>
              <a:off x="0" y="0"/>
              <a:ext cx="3819525" cy="381952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32" name="Have You Ever Lusted For Another?"/>
            <p:cNvSpPr txBox="1"/>
            <p:nvPr/>
          </p:nvSpPr>
          <p:spPr>
            <a:xfrm>
              <a:off x="559313" y="328612"/>
              <a:ext cx="2700900" cy="31623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Lusted For Another?</a:t>
              </a:r>
            </a:p>
          </p:txBody>
        </p:sp>
      </p:grpSp>
      <p:grpSp>
        <p:nvGrpSpPr>
          <p:cNvPr id="136" name="Group"/>
          <p:cNvGrpSpPr/>
          <p:nvPr/>
        </p:nvGrpSpPr>
        <p:grpSpPr>
          <a:xfrm>
            <a:off x="639177" y="324017"/>
            <a:ext cx="3822701" cy="3819526"/>
            <a:chOff x="0" y="0"/>
            <a:chExt cx="3822700" cy="3819525"/>
          </a:xfrm>
        </p:grpSpPr>
        <p:sp>
          <p:nvSpPr>
            <p:cNvPr id="134" name="Circle"/>
            <p:cNvSpPr/>
            <p:nvPr/>
          </p:nvSpPr>
          <p:spPr>
            <a:xfrm>
              <a:off x="0" y="0"/>
              <a:ext cx="3822700" cy="381952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35" name="Have You Ever Told A Lie?"/>
            <p:cNvSpPr txBox="1"/>
            <p:nvPr/>
          </p:nvSpPr>
          <p:spPr>
            <a:xfrm>
              <a:off x="559777" y="911542"/>
              <a:ext cx="2703146" cy="19964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Told A Lie?</a:t>
              </a:r>
            </a:p>
          </p:txBody>
        </p:sp>
      </p:grpSp>
      <p:grpSp>
        <p:nvGrpSpPr>
          <p:cNvPr id="139" name="Group"/>
          <p:cNvGrpSpPr/>
          <p:nvPr/>
        </p:nvGrpSpPr>
        <p:grpSpPr>
          <a:xfrm>
            <a:off x="639177" y="8251992"/>
            <a:ext cx="4667251" cy="4667251"/>
            <a:chOff x="0" y="0"/>
            <a:chExt cx="4667250" cy="4667250"/>
          </a:xfrm>
        </p:grpSpPr>
        <p:sp>
          <p:nvSpPr>
            <p:cNvPr id="137" name="Circle"/>
            <p:cNvSpPr/>
            <p:nvPr/>
          </p:nvSpPr>
          <p:spPr>
            <a:xfrm>
              <a:off x="0" y="0"/>
              <a:ext cx="4667250" cy="466725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38" name="Have You Ever Coveted That Which Is Your Neighbors?"/>
            <p:cNvSpPr txBox="1"/>
            <p:nvPr/>
          </p:nvSpPr>
          <p:spPr>
            <a:xfrm>
              <a:off x="683449" y="461010"/>
              <a:ext cx="3300352" cy="37452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Coveted That Which Is Your Neighbors?</a:t>
              </a:r>
            </a:p>
          </p:txBody>
        </p:sp>
      </p:grpSp>
      <p:grpSp>
        <p:nvGrpSpPr>
          <p:cNvPr id="142" name="Group"/>
          <p:cNvGrpSpPr/>
          <p:nvPr/>
        </p:nvGrpSpPr>
        <p:grpSpPr>
          <a:xfrm>
            <a:off x="13659853" y="8969542"/>
            <a:ext cx="4178301" cy="4079876"/>
            <a:chOff x="0" y="0"/>
            <a:chExt cx="4178300" cy="4079875"/>
          </a:xfrm>
        </p:grpSpPr>
        <p:sp>
          <p:nvSpPr>
            <p:cNvPr id="140" name="Oval"/>
            <p:cNvSpPr/>
            <p:nvPr/>
          </p:nvSpPr>
          <p:spPr>
            <a:xfrm>
              <a:off x="0" y="0"/>
              <a:ext cx="4178300" cy="407987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41" name="Have You Ever Hated Someone?"/>
            <p:cNvSpPr txBox="1"/>
            <p:nvPr/>
          </p:nvSpPr>
          <p:spPr>
            <a:xfrm>
              <a:off x="611849" y="1041717"/>
              <a:ext cx="2954601" cy="19964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Hated Someone?</a:t>
              </a:r>
            </a:p>
          </p:txBody>
        </p:sp>
      </p:grpSp>
      <p:grpSp>
        <p:nvGrpSpPr>
          <p:cNvPr id="145" name="Group"/>
          <p:cNvGrpSpPr/>
          <p:nvPr/>
        </p:nvGrpSpPr>
        <p:grpSpPr>
          <a:xfrm>
            <a:off x="7367002" y="162092"/>
            <a:ext cx="4140201" cy="4140201"/>
            <a:chOff x="0" y="0"/>
            <a:chExt cx="4140200" cy="4140200"/>
          </a:xfrm>
        </p:grpSpPr>
        <p:sp>
          <p:nvSpPr>
            <p:cNvPr id="143" name="Circle"/>
            <p:cNvSpPr/>
            <p:nvPr/>
          </p:nvSpPr>
          <p:spPr>
            <a:xfrm>
              <a:off x="0" y="0"/>
              <a:ext cx="4140200" cy="414020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44" name="Have You Ever Stolen Anything?"/>
            <p:cNvSpPr txBox="1"/>
            <p:nvPr/>
          </p:nvSpPr>
          <p:spPr>
            <a:xfrm>
              <a:off x="606270" y="780415"/>
              <a:ext cx="2927659" cy="257937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Stolen Anything?</a:t>
              </a:r>
            </a:p>
          </p:txBody>
        </p:sp>
      </p:grpSp>
      <p:grpSp>
        <p:nvGrpSpPr>
          <p:cNvPr id="148" name="Group"/>
          <p:cNvGrpSpPr/>
          <p:nvPr/>
        </p:nvGrpSpPr>
        <p:grpSpPr>
          <a:xfrm>
            <a:off x="7084427" y="8883817"/>
            <a:ext cx="4702176" cy="4251326"/>
            <a:chOff x="0" y="0"/>
            <a:chExt cx="4702175" cy="4251325"/>
          </a:xfrm>
        </p:grpSpPr>
        <p:sp>
          <p:nvSpPr>
            <p:cNvPr id="146" name="Oval"/>
            <p:cNvSpPr/>
            <p:nvPr/>
          </p:nvSpPr>
          <p:spPr>
            <a:xfrm>
              <a:off x="0" y="0"/>
              <a:ext cx="4702175" cy="425132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47" name="Have You Ever Dishonored Your Parents?"/>
            <p:cNvSpPr txBox="1"/>
            <p:nvPr/>
          </p:nvSpPr>
          <p:spPr>
            <a:xfrm>
              <a:off x="688564" y="544512"/>
              <a:ext cx="3325048" cy="31623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Dishonored Your Parents?</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age.png" descr="image.png"/>
          <p:cNvPicPr>
            <a:picLocks noChangeAspect="1"/>
          </p:cNvPicPr>
          <p:nvPr/>
        </p:nvPicPr>
        <p:blipFill>
          <a:blip r:embed="rId2">
            <a:extLst/>
          </a:blip>
          <a:stretch>
            <a:fillRect/>
          </a:stretch>
        </p:blipFill>
        <p:spPr>
          <a:xfrm>
            <a:off x="5247272" y="4671059"/>
            <a:ext cx="9036051" cy="3997326"/>
          </a:xfrm>
          <a:prstGeom prst="rect">
            <a:avLst/>
          </a:prstGeom>
          <a:ln w="12700">
            <a:miter lim="400000"/>
          </a:ln>
        </p:spPr>
      </p:pic>
      <p:grpSp>
        <p:nvGrpSpPr>
          <p:cNvPr id="153" name="Group"/>
          <p:cNvGrpSpPr/>
          <p:nvPr/>
        </p:nvGrpSpPr>
        <p:grpSpPr>
          <a:xfrm>
            <a:off x="14054721" y="264160"/>
            <a:ext cx="3819526" cy="3819526"/>
            <a:chOff x="0" y="0"/>
            <a:chExt cx="3819525" cy="3819525"/>
          </a:xfrm>
        </p:grpSpPr>
        <p:sp>
          <p:nvSpPr>
            <p:cNvPr id="151" name="Circle"/>
            <p:cNvSpPr/>
            <p:nvPr/>
          </p:nvSpPr>
          <p:spPr>
            <a:xfrm>
              <a:off x="0" y="0"/>
              <a:ext cx="3819525" cy="381952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52" name="Have You Ever Lusted For Another?"/>
            <p:cNvSpPr txBox="1"/>
            <p:nvPr/>
          </p:nvSpPr>
          <p:spPr>
            <a:xfrm>
              <a:off x="559313" y="328612"/>
              <a:ext cx="2700900" cy="31623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Lusted For Another?</a:t>
              </a:r>
            </a:p>
          </p:txBody>
        </p:sp>
      </p:grpSp>
      <p:grpSp>
        <p:nvGrpSpPr>
          <p:cNvPr id="156" name="Group"/>
          <p:cNvGrpSpPr/>
          <p:nvPr/>
        </p:nvGrpSpPr>
        <p:grpSpPr>
          <a:xfrm>
            <a:off x="853072" y="264160"/>
            <a:ext cx="3822701" cy="3819526"/>
            <a:chOff x="0" y="0"/>
            <a:chExt cx="3822700" cy="3819525"/>
          </a:xfrm>
        </p:grpSpPr>
        <p:sp>
          <p:nvSpPr>
            <p:cNvPr id="154" name="Circle"/>
            <p:cNvSpPr/>
            <p:nvPr/>
          </p:nvSpPr>
          <p:spPr>
            <a:xfrm>
              <a:off x="0" y="0"/>
              <a:ext cx="3822700" cy="3819525"/>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55" name="Have You Ever Told A Lie?"/>
            <p:cNvSpPr txBox="1"/>
            <p:nvPr/>
          </p:nvSpPr>
          <p:spPr>
            <a:xfrm>
              <a:off x="559777" y="911542"/>
              <a:ext cx="2703146" cy="19964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Told A Lie?</a:t>
              </a:r>
            </a:p>
          </p:txBody>
        </p:sp>
      </p:grpSp>
      <p:grpSp>
        <p:nvGrpSpPr>
          <p:cNvPr id="159" name="Group"/>
          <p:cNvGrpSpPr/>
          <p:nvPr/>
        </p:nvGrpSpPr>
        <p:grpSpPr>
          <a:xfrm>
            <a:off x="853072" y="8319134"/>
            <a:ext cx="4667251" cy="4667251"/>
            <a:chOff x="0" y="0"/>
            <a:chExt cx="4667250" cy="4667250"/>
          </a:xfrm>
        </p:grpSpPr>
        <p:sp>
          <p:nvSpPr>
            <p:cNvPr id="157" name="Circle"/>
            <p:cNvSpPr/>
            <p:nvPr/>
          </p:nvSpPr>
          <p:spPr>
            <a:xfrm>
              <a:off x="0" y="0"/>
              <a:ext cx="4667250" cy="466725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58" name="Have You Ever Coveted That Which Is Your Neighbors?"/>
            <p:cNvSpPr txBox="1"/>
            <p:nvPr/>
          </p:nvSpPr>
          <p:spPr>
            <a:xfrm>
              <a:off x="683449" y="461010"/>
              <a:ext cx="3300352" cy="374523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Coveted That Which Is Your Neighbors?</a:t>
              </a:r>
            </a:p>
          </p:txBody>
        </p:sp>
      </p:grpSp>
      <p:grpSp>
        <p:nvGrpSpPr>
          <p:cNvPr id="162" name="Group"/>
          <p:cNvGrpSpPr/>
          <p:nvPr/>
        </p:nvGrpSpPr>
        <p:grpSpPr>
          <a:xfrm>
            <a:off x="13873746" y="8614409"/>
            <a:ext cx="4178301" cy="4076701"/>
            <a:chOff x="0" y="0"/>
            <a:chExt cx="4178300" cy="4076700"/>
          </a:xfrm>
        </p:grpSpPr>
        <p:sp>
          <p:nvSpPr>
            <p:cNvPr id="160" name="Oval"/>
            <p:cNvSpPr/>
            <p:nvPr/>
          </p:nvSpPr>
          <p:spPr>
            <a:xfrm>
              <a:off x="0" y="0"/>
              <a:ext cx="4178300" cy="407670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61" name="Have You Ever Hated Someone?"/>
            <p:cNvSpPr txBox="1"/>
            <p:nvPr/>
          </p:nvSpPr>
          <p:spPr>
            <a:xfrm>
              <a:off x="611849" y="1040130"/>
              <a:ext cx="2954601" cy="199644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Hated Someone?</a:t>
              </a:r>
            </a:p>
          </p:txBody>
        </p:sp>
      </p:grpSp>
      <p:grpSp>
        <p:nvGrpSpPr>
          <p:cNvPr id="165" name="Group"/>
          <p:cNvGrpSpPr/>
          <p:nvPr/>
        </p:nvGrpSpPr>
        <p:grpSpPr>
          <a:xfrm>
            <a:off x="7612647" y="102235"/>
            <a:ext cx="4140201" cy="4140201"/>
            <a:chOff x="0" y="0"/>
            <a:chExt cx="4140200" cy="4140200"/>
          </a:xfrm>
        </p:grpSpPr>
        <p:sp>
          <p:nvSpPr>
            <p:cNvPr id="163" name="Circle"/>
            <p:cNvSpPr/>
            <p:nvPr/>
          </p:nvSpPr>
          <p:spPr>
            <a:xfrm>
              <a:off x="0" y="0"/>
              <a:ext cx="4140200" cy="414020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64" name="Have You Ever Stolen Anything?"/>
            <p:cNvSpPr txBox="1"/>
            <p:nvPr/>
          </p:nvSpPr>
          <p:spPr>
            <a:xfrm>
              <a:off x="606270" y="780415"/>
              <a:ext cx="2927659" cy="257937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Stolen Anything?</a:t>
              </a:r>
            </a:p>
          </p:txBody>
        </p:sp>
      </p:grpSp>
      <p:grpSp>
        <p:nvGrpSpPr>
          <p:cNvPr id="168" name="Group"/>
          <p:cNvGrpSpPr/>
          <p:nvPr/>
        </p:nvGrpSpPr>
        <p:grpSpPr>
          <a:xfrm>
            <a:off x="7333247" y="8525509"/>
            <a:ext cx="4699001" cy="4254501"/>
            <a:chOff x="0" y="0"/>
            <a:chExt cx="4699000" cy="4254500"/>
          </a:xfrm>
        </p:grpSpPr>
        <p:sp>
          <p:nvSpPr>
            <p:cNvPr id="166" name="Oval"/>
            <p:cNvSpPr/>
            <p:nvPr/>
          </p:nvSpPr>
          <p:spPr>
            <a:xfrm>
              <a:off x="0" y="0"/>
              <a:ext cx="4699000" cy="4254500"/>
            </a:xfrm>
            <a:prstGeom prst="ellipse">
              <a:avLst/>
            </a:prstGeom>
            <a:solidFill>
              <a:srgbClr val="FF0000"/>
            </a:solidFill>
            <a:ln w="12700" cap="flat">
              <a:solidFill>
                <a:srgbClr val="4A7EBB"/>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p:txBody>
        </p:sp>
        <p:sp>
          <p:nvSpPr>
            <p:cNvPr id="167" name="Have You Ever Dishonored Your Parents?"/>
            <p:cNvSpPr txBox="1"/>
            <p:nvPr/>
          </p:nvSpPr>
          <p:spPr>
            <a:xfrm>
              <a:off x="688099" y="546100"/>
              <a:ext cx="3322803" cy="31623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1200"/>
                </a:spcBef>
                <a:defRPr b="0" sz="3600">
                  <a:solidFill>
                    <a:srgbClr val="FFFFFF"/>
                  </a:solidFill>
                  <a:effectLst>
                    <a:outerShdw sx="100000" sy="100000" kx="0" ky="0" algn="b" rotWithShape="0" blurRad="12700" dist="25400" dir="2700000">
                      <a:srgbClr val="000000"/>
                    </a:outerShdw>
                  </a:effectLst>
                  <a:latin typeface="+mn-lt"/>
                  <a:ea typeface="+mn-ea"/>
                  <a:cs typeface="+mn-cs"/>
                  <a:sym typeface="Arial Black"/>
                </a:defRPr>
              </a:lvl1pPr>
            </a:lstStyle>
            <a:p>
              <a:pPr/>
              <a:r>
                <a:t>Have You Ever Dishonored Your Parents?</a:t>
              </a:r>
            </a:p>
          </p:txBody>
        </p:sp>
      </p:grpSp>
      <p:sp>
        <p:nvSpPr>
          <p:cNvPr id="169" name="Revelation 21:8"/>
          <p:cNvSpPr txBox="1"/>
          <p:nvPr/>
        </p:nvSpPr>
        <p:spPr>
          <a:xfrm>
            <a:off x="465722" y="4321175"/>
            <a:ext cx="3917951" cy="754380"/>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lnSpc>
                <a:spcPct val="90000"/>
              </a:lnSpc>
              <a:spcBef>
                <a:spcPts val="1100"/>
              </a:spcBef>
              <a:defRPr b="0" sz="3200">
                <a:latin typeface="+mn-lt"/>
                <a:ea typeface="+mn-ea"/>
                <a:cs typeface="+mn-cs"/>
                <a:sym typeface="Arial Black"/>
              </a:defRPr>
            </a:lvl1pPr>
          </a:lstStyle>
          <a:p>
            <a:pPr/>
            <a:r>
              <a:t>Revelation 21:8</a:t>
            </a:r>
          </a:p>
        </p:txBody>
      </p:sp>
      <p:sp>
        <p:nvSpPr>
          <p:cNvPr id="170" name="Matthew 5:27-28"/>
          <p:cNvSpPr txBox="1"/>
          <p:nvPr/>
        </p:nvSpPr>
        <p:spPr>
          <a:xfrm>
            <a:off x="1046747" y="12830809"/>
            <a:ext cx="4197351" cy="754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defTabSz="914400">
              <a:lnSpc>
                <a:spcPct val="90000"/>
              </a:lnSpc>
              <a:spcBef>
                <a:spcPts val="1100"/>
              </a:spcBef>
              <a:defRPr b="0" sz="3200">
                <a:latin typeface="+mn-lt"/>
                <a:ea typeface="+mn-ea"/>
                <a:cs typeface="+mn-cs"/>
                <a:sym typeface="Arial Black"/>
              </a:defRPr>
            </a:lvl1pPr>
          </a:lstStyle>
          <a:p>
            <a:pPr/>
            <a:r>
              <a:t>Matthew 5:27-28</a:t>
            </a:r>
          </a:p>
        </p:txBody>
      </p:sp>
      <p:sp>
        <p:nvSpPr>
          <p:cNvPr id="171" name="1 John 3:15"/>
          <p:cNvSpPr txBox="1"/>
          <p:nvPr/>
        </p:nvSpPr>
        <p:spPr>
          <a:xfrm>
            <a:off x="14429371" y="12830809"/>
            <a:ext cx="3070226" cy="754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lnSpc>
                <a:spcPct val="90000"/>
              </a:lnSpc>
              <a:spcBef>
                <a:spcPts val="1100"/>
              </a:spcBef>
              <a:defRPr b="0" sz="3200">
                <a:latin typeface="+mn-lt"/>
                <a:ea typeface="+mn-ea"/>
                <a:cs typeface="+mn-cs"/>
                <a:sym typeface="Arial Black"/>
              </a:defRPr>
            </a:lvl1pPr>
          </a:lstStyle>
          <a:p>
            <a:pPr/>
            <a:r>
              <a:t>1 John 3:15</a:t>
            </a:r>
          </a:p>
        </p:txBody>
      </p:sp>
      <p:sp>
        <p:nvSpPr>
          <p:cNvPr id="172" name="Ephesians 6:1-3"/>
          <p:cNvSpPr txBox="1"/>
          <p:nvPr/>
        </p:nvSpPr>
        <p:spPr>
          <a:xfrm>
            <a:off x="7841247" y="12859384"/>
            <a:ext cx="3838576" cy="754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defTabSz="914400">
              <a:lnSpc>
                <a:spcPct val="90000"/>
              </a:lnSpc>
              <a:spcBef>
                <a:spcPts val="1100"/>
              </a:spcBef>
              <a:defRPr b="0" sz="3200">
                <a:latin typeface="+mn-lt"/>
                <a:ea typeface="+mn-ea"/>
                <a:cs typeface="+mn-cs"/>
                <a:sym typeface="Arial Black"/>
              </a:defRPr>
            </a:lvl1pPr>
          </a:lstStyle>
          <a:p>
            <a:pPr/>
            <a:r>
              <a:t>Ephesians 6:1-3</a:t>
            </a:r>
          </a:p>
        </p:txBody>
      </p:sp>
      <p:sp>
        <p:nvSpPr>
          <p:cNvPr id="173" name="Galatians 5:19-21"/>
          <p:cNvSpPr txBox="1"/>
          <p:nvPr/>
        </p:nvSpPr>
        <p:spPr>
          <a:xfrm>
            <a:off x="14261096" y="4058284"/>
            <a:ext cx="3406776" cy="126873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lnSpc>
                <a:spcPct val="90000"/>
              </a:lnSpc>
              <a:spcBef>
                <a:spcPts val="1100"/>
              </a:spcBef>
              <a:defRPr b="0" sz="3200">
                <a:latin typeface="+mn-lt"/>
                <a:ea typeface="+mn-ea"/>
                <a:cs typeface="+mn-cs"/>
                <a:sym typeface="Arial Black"/>
              </a:defRPr>
            </a:lvl1pPr>
          </a:lstStyle>
          <a:p>
            <a:pPr/>
            <a:r>
              <a:t>Galatians 5:19-21</a:t>
            </a:r>
          </a:p>
        </p:txBody>
      </p:sp>
      <p:sp>
        <p:nvSpPr>
          <p:cNvPr id="174" name="1 Corinthians 6:9-10"/>
          <p:cNvSpPr txBox="1"/>
          <p:nvPr/>
        </p:nvSpPr>
        <p:spPr>
          <a:xfrm>
            <a:off x="7282447" y="4058284"/>
            <a:ext cx="4718051" cy="754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defTabSz="914400">
              <a:lnSpc>
                <a:spcPct val="90000"/>
              </a:lnSpc>
              <a:spcBef>
                <a:spcPts val="1100"/>
              </a:spcBef>
              <a:defRPr b="0" sz="3200">
                <a:latin typeface="+mn-lt"/>
                <a:ea typeface="+mn-ea"/>
                <a:cs typeface="+mn-cs"/>
                <a:sym typeface="Arial Black"/>
              </a:defRPr>
            </a:lvl1pPr>
          </a:lstStyle>
          <a:p>
            <a:pPr/>
            <a:r>
              <a:t>1 Corinthians 6:9-10</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 name="“Do You Believe In God?” Why?"/>
          <p:cNvSpPr txBox="1"/>
          <p:nvPr>
            <p:ph type="title" idx="4294967295"/>
          </p:nvPr>
        </p:nvSpPr>
        <p:spPr>
          <a:xfrm>
            <a:off x="3166978" y="292100"/>
            <a:ext cx="13258801" cy="2133600"/>
          </a:xfrm>
          <a:prstGeom prst="rect">
            <a:avLst/>
          </a:prstGeom>
          <a:solidFill>
            <a:srgbClr val="FFFF00"/>
          </a:solidFill>
          <a:ln w="50800">
            <a:solidFill>
              <a:srgbClr val="000000"/>
            </a:solidFill>
            <a:round/>
          </a:ln>
          <a:effectLst>
            <a:outerShdw sx="100000" sy="100000" kx="0" ky="0" algn="b" rotWithShape="0" blurRad="127000" dist="203200" dir="2700000">
              <a:srgbClr val="000000">
                <a:alpha val="74996"/>
              </a:srgbClr>
            </a:outerShdw>
          </a:effectLst>
        </p:spPr>
        <p:txBody>
          <a:bodyPr lIns="88900" tIns="88900" rIns="88900" bIns="88900">
            <a:normAutofit fontScale="100000" lnSpcReduction="0"/>
          </a:bodyPr>
          <a:lstStyle/>
          <a:p>
            <a:pPr defTabSz="1408175">
              <a:defRPr sz="5544">
                <a:latin typeface="+mn-lt"/>
                <a:ea typeface="+mn-ea"/>
                <a:cs typeface="+mn-cs"/>
                <a:sym typeface="Arial Black"/>
              </a:defRPr>
            </a:pPr>
            <a:r>
              <a:t>“Do You Believe In God?”</a:t>
            </a:r>
            <a:br/>
            <a:r>
              <a:t>Why?</a:t>
            </a:r>
          </a:p>
        </p:txBody>
      </p:sp>
      <p:sp>
        <p:nvSpPr>
          <p:cNvPr id="32" name="Biblical Claims…"/>
          <p:cNvSpPr txBox="1"/>
          <p:nvPr>
            <p:ph type="body" sz="half" idx="4294967295"/>
          </p:nvPr>
        </p:nvSpPr>
        <p:spPr>
          <a:xfrm>
            <a:off x="1693778" y="5245100"/>
            <a:ext cx="16154401" cy="8178800"/>
          </a:xfrm>
          <a:prstGeom prst="rect">
            <a:avLst/>
          </a:prstGeom>
          <a:solidFill>
            <a:srgbClr val="FFFFFF"/>
          </a:solidFill>
          <a:ln w="50800">
            <a:solidFill>
              <a:srgbClr val="000000"/>
            </a:solidFill>
            <a:round/>
          </a:ln>
        </p:spPr>
        <p:txBody>
          <a:bodyPr lIns="88900" tIns="88900" rIns="88900" bIns="88900">
            <a:normAutofit fontScale="100000" lnSpcReduction="0"/>
          </a:bodyPr>
          <a:lstStyle/>
          <a:p>
            <a:pPr>
              <a:lnSpc>
                <a:spcPct val="80000"/>
              </a:lnSpc>
              <a:spcBef>
                <a:spcPts val="3600"/>
              </a:spcBef>
              <a:buSzTx/>
              <a:buNone/>
              <a:defRPr b="0" sz="5600">
                <a:latin typeface="+mn-lt"/>
                <a:ea typeface="+mn-ea"/>
                <a:cs typeface="+mn-cs"/>
                <a:sym typeface="Arial Black"/>
              </a:defRPr>
            </a:pPr>
          </a:p>
          <a:p>
            <a:pPr>
              <a:lnSpc>
                <a:spcPct val="80000"/>
              </a:lnSpc>
              <a:spcBef>
                <a:spcPts val="3600"/>
              </a:spcBef>
              <a:buSzTx/>
              <a:buNone/>
              <a:defRPr b="0" sz="5600">
                <a:latin typeface="+mn-lt"/>
                <a:ea typeface="+mn-ea"/>
                <a:cs typeface="+mn-cs"/>
                <a:sym typeface="Arial Black"/>
              </a:defRPr>
            </a:pPr>
          </a:p>
          <a:p>
            <a:pPr>
              <a:lnSpc>
                <a:spcPct val="80000"/>
              </a:lnSpc>
              <a:spcBef>
                <a:spcPts val="3600"/>
              </a:spcBef>
              <a:buChar char="✸"/>
              <a:defRPr b="0" sz="5600">
                <a:latin typeface="+mn-lt"/>
                <a:ea typeface="+mn-ea"/>
                <a:cs typeface="+mn-cs"/>
                <a:sym typeface="Arial Black"/>
              </a:defRPr>
            </a:pPr>
          </a:p>
          <a:p>
            <a:pPr>
              <a:lnSpc>
                <a:spcPct val="80000"/>
              </a:lnSpc>
              <a:spcBef>
                <a:spcPts val="3600"/>
              </a:spcBef>
              <a:buChar char="✸"/>
              <a:defRPr b="0" sz="5600">
                <a:latin typeface="+mn-lt"/>
                <a:ea typeface="+mn-ea"/>
                <a:cs typeface="+mn-cs"/>
                <a:sym typeface="Arial Black"/>
              </a:defRPr>
            </a:pPr>
            <a:r>
              <a:t>Biblical Claims</a:t>
            </a:r>
          </a:p>
          <a:p>
            <a:pPr>
              <a:lnSpc>
                <a:spcPct val="80000"/>
              </a:lnSpc>
              <a:spcBef>
                <a:spcPts val="3600"/>
              </a:spcBef>
              <a:buChar char="✸"/>
              <a:defRPr b="0" sz="5600">
                <a:latin typeface="+mn-lt"/>
                <a:ea typeface="+mn-ea"/>
                <a:cs typeface="+mn-cs"/>
                <a:sym typeface="Arial Black"/>
              </a:defRPr>
            </a:pPr>
            <a:r>
              <a:t>The World Is Religious</a:t>
            </a:r>
          </a:p>
          <a:p>
            <a:pPr>
              <a:lnSpc>
                <a:spcPct val="80000"/>
              </a:lnSpc>
              <a:spcBef>
                <a:spcPts val="3600"/>
              </a:spcBef>
              <a:buChar char="✸"/>
              <a:defRPr b="0" sz="5600">
                <a:latin typeface="+mn-lt"/>
                <a:ea typeface="+mn-ea"/>
                <a:cs typeface="+mn-cs"/>
                <a:sym typeface="Arial Black"/>
              </a:defRPr>
            </a:pPr>
            <a:r>
              <a:t>Eternity In Hearts Of Men (Eccl. 3:11)</a:t>
            </a:r>
          </a:p>
        </p:txBody>
      </p:sp>
      <p:sp>
        <p:nvSpPr>
          <p:cNvPr id="33" name="Some Reasons..."/>
          <p:cNvSpPr/>
          <p:nvPr/>
        </p:nvSpPr>
        <p:spPr>
          <a:xfrm>
            <a:off x="7324914" y="3714750"/>
            <a:ext cx="4942930" cy="1011188"/>
          </a:xfrm>
          <a:prstGeom prst="rect">
            <a:avLst/>
          </a:prstGeom>
          <a:solidFill>
            <a:srgbClr val="77FF79"/>
          </a:solidFill>
          <a:ln w="50800">
            <a:solidFill>
              <a:srgbClr val="000000"/>
            </a:solidFill>
          </a:ln>
          <a:effectLst>
            <a:outerShdw sx="100000" sy="100000" kx="0" ky="0" algn="b" rotWithShape="0" blurRad="127000" dist="203200" dir="2700000">
              <a:srgbClr val="000000">
                <a:alpha val="74996"/>
              </a:srgbClr>
            </a:outerShdw>
          </a:effectLst>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algn="ctr" defTabSz="914400">
              <a:lnSpc>
                <a:spcPct val="90000"/>
              </a:lnSpc>
              <a:spcBef>
                <a:spcPts val="2000"/>
              </a:spcBef>
              <a:defRPr b="0" sz="5600">
                <a:latin typeface="Times New Roman"/>
                <a:ea typeface="Times New Roman"/>
                <a:cs typeface="Times New Roman"/>
                <a:sym typeface="Times New Roman"/>
              </a:defRPr>
            </a:lvl1pPr>
          </a:lstStyle>
          <a:p>
            <a:pPr/>
            <a:r>
              <a:t>Some Reasons...</a:t>
            </a:r>
          </a:p>
        </p:txBody>
      </p:sp>
      <p:grpSp>
        <p:nvGrpSpPr>
          <p:cNvPr id="36" name="Group"/>
          <p:cNvGrpSpPr/>
          <p:nvPr/>
        </p:nvGrpSpPr>
        <p:grpSpPr>
          <a:xfrm>
            <a:off x="1896978" y="3517900"/>
            <a:ext cx="3911601" cy="3454400"/>
            <a:chOff x="0" y="0"/>
            <a:chExt cx="3911600" cy="3454400"/>
          </a:xfrm>
        </p:grpSpPr>
        <p:sp>
          <p:nvSpPr>
            <p:cNvPr id="34" name="Star"/>
            <p:cNvSpPr/>
            <p:nvPr/>
          </p:nvSpPr>
          <p:spPr>
            <a:xfrm>
              <a:off x="0" y="0"/>
              <a:ext cx="3911600" cy="3454400"/>
            </a:xfrm>
            <a:prstGeom prst="star24">
              <a:avLst>
                <a:gd name="adj" fmla="val 37500"/>
              </a:avLst>
            </a:prstGeom>
            <a:solidFill>
              <a:srgbClr val="FFFF00"/>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90000"/>
                </a:lnSpc>
                <a:spcBef>
                  <a:spcPts val="1200"/>
                </a:spcBef>
                <a:defRPr b="0" sz="3600">
                  <a:latin typeface="Times New Roman"/>
                  <a:ea typeface="Times New Roman"/>
                  <a:cs typeface="Times New Roman"/>
                  <a:sym typeface="Times New Roman"/>
                </a:defRPr>
              </a:pPr>
            </a:p>
          </p:txBody>
        </p:sp>
        <p:sp>
          <p:nvSpPr>
            <p:cNvPr id="35" name="Rom.…"/>
            <p:cNvSpPr txBox="1"/>
            <p:nvPr/>
          </p:nvSpPr>
          <p:spPr>
            <a:xfrm>
              <a:off x="1155216" y="940689"/>
              <a:ext cx="1601168" cy="157302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88900" tIns="88900" rIns="88900" bIns="88900" numCol="1" anchor="ctr">
              <a:spAutoFit/>
            </a:bodyPr>
            <a:lstStyle/>
            <a:p>
              <a:pPr marL="571500" indent="-571500" algn="ctr" defTabSz="914400">
                <a:lnSpc>
                  <a:spcPct val="90000"/>
                </a:lnSpc>
                <a:spcBef>
                  <a:spcPts val="1200"/>
                </a:spcBef>
                <a:defRPr b="0" sz="3600">
                  <a:latin typeface="+mn-lt"/>
                  <a:ea typeface="+mn-ea"/>
                  <a:cs typeface="+mn-cs"/>
                  <a:sym typeface="Arial Black"/>
                </a:defRPr>
              </a:pPr>
              <a:r>
                <a:t>Rom.</a:t>
              </a:r>
            </a:p>
            <a:p>
              <a:pPr marL="571500" indent="-571500" algn="ctr" defTabSz="914400">
                <a:lnSpc>
                  <a:spcPct val="90000"/>
                </a:lnSpc>
                <a:spcBef>
                  <a:spcPts val="1200"/>
                </a:spcBef>
                <a:defRPr b="0" sz="3600">
                  <a:latin typeface="+mn-lt"/>
                  <a:ea typeface="+mn-ea"/>
                  <a:cs typeface="+mn-cs"/>
                  <a:sym typeface="Arial Black"/>
                </a:defRPr>
              </a:pPr>
              <a:r>
                <a:t>1:20</a:t>
              </a:r>
            </a:p>
          </p:txBody>
        </p:sp>
      </p:grpSp>
      <p:grpSp>
        <p:nvGrpSpPr>
          <p:cNvPr id="39" name="Group"/>
          <p:cNvGrpSpPr/>
          <p:nvPr/>
        </p:nvGrpSpPr>
        <p:grpSpPr>
          <a:xfrm>
            <a:off x="13936578" y="3517900"/>
            <a:ext cx="3911601" cy="3454400"/>
            <a:chOff x="0" y="0"/>
            <a:chExt cx="3911600" cy="3454400"/>
          </a:xfrm>
        </p:grpSpPr>
        <p:sp>
          <p:nvSpPr>
            <p:cNvPr id="37" name="Star"/>
            <p:cNvSpPr/>
            <p:nvPr/>
          </p:nvSpPr>
          <p:spPr>
            <a:xfrm>
              <a:off x="0" y="0"/>
              <a:ext cx="3911600" cy="3454400"/>
            </a:xfrm>
            <a:prstGeom prst="star24">
              <a:avLst>
                <a:gd name="adj" fmla="val 37500"/>
              </a:avLst>
            </a:prstGeom>
            <a:solidFill>
              <a:srgbClr val="FFFF00"/>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90000"/>
                </a:lnSpc>
                <a:spcBef>
                  <a:spcPts val="1200"/>
                </a:spcBef>
                <a:defRPr b="0" sz="3600">
                  <a:latin typeface="Times New Roman"/>
                  <a:ea typeface="Times New Roman"/>
                  <a:cs typeface="Times New Roman"/>
                  <a:sym typeface="Times New Roman"/>
                </a:defRPr>
              </a:pPr>
            </a:p>
          </p:txBody>
        </p:sp>
        <p:sp>
          <p:nvSpPr>
            <p:cNvPr id="38" name="Psa.…"/>
            <p:cNvSpPr txBox="1"/>
            <p:nvPr/>
          </p:nvSpPr>
          <p:spPr>
            <a:xfrm>
              <a:off x="1098401" y="940689"/>
              <a:ext cx="1714798" cy="157302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88900" tIns="88900" rIns="88900" bIns="88900" numCol="1" anchor="ctr">
              <a:spAutoFit/>
            </a:bodyPr>
            <a:lstStyle/>
            <a:p>
              <a:pPr marL="571500" indent="-571500" algn="ctr" defTabSz="914400">
                <a:lnSpc>
                  <a:spcPct val="90000"/>
                </a:lnSpc>
                <a:spcBef>
                  <a:spcPts val="1200"/>
                </a:spcBef>
                <a:defRPr b="0" sz="3600">
                  <a:latin typeface="+mn-lt"/>
                  <a:ea typeface="+mn-ea"/>
                  <a:cs typeface="+mn-cs"/>
                  <a:sym typeface="Arial Black"/>
                </a:defRPr>
              </a:pPr>
              <a:r>
                <a:t>Psa.</a:t>
              </a:r>
            </a:p>
            <a:p>
              <a:pPr marL="571500" indent="-571500" algn="ctr" defTabSz="914400">
                <a:lnSpc>
                  <a:spcPct val="90000"/>
                </a:lnSpc>
                <a:spcBef>
                  <a:spcPts val="1200"/>
                </a:spcBef>
                <a:defRPr b="0" sz="3600">
                  <a:latin typeface="+mn-lt"/>
                  <a:ea typeface="+mn-ea"/>
                  <a:cs typeface="+mn-cs"/>
                  <a:sym typeface="Arial Black"/>
                </a:defRPr>
              </a:pPr>
              <a:r>
                <a:t>19:1-6</a:t>
              </a:r>
            </a:p>
          </p:txBody>
        </p:sp>
      </p:grpSp>
      <p:sp>
        <p:nvSpPr>
          <p:cNvPr id="40" name="Creation"/>
          <p:cNvSpPr/>
          <p:nvPr/>
        </p:nvSpPr>
        <p:spPr>
          <a:xfrm>
            <a:off x="6617548" y="5886117"/>
            <a:ext cx="6357661" cy="2023141"/>
          </a:xfrm>
          <a:prstGeom prst="rect">
            <a:avLst/>
          </a:prstGeom>
          <a:ln w="152400">
            <a:solidFill>
              <a:srgbClr val="FF0000"/>
            </a:solidFill>
          </a:ln>
          <a:extLst>
            <a:ext uri="{C572A759-6A51-4108-AA02-DFA0A04FC94B}">
              <ma14:wrappingTextBoxFlag xmlns:ma14="http://schemas.microsoft.com/office/mac/drawingml/2011/main" val="1"/>
            </a:ext>
          </a:extLst>
        </p:spPr>
        <p:txBody>
          <a:bodyPr wrap="none" tIns="91439" bIns="91439" anchor="ctr">
            <a:spAutoFit/>
          </a:bodyPr>
          <a:lstStyle>
            <a:lvl1pPr algn="ctr" defTabSz="914400">
              <a:lnSpc>
                <a:spcPct val="80000"/>
              </a:lnSpc>
              <a:spcBef>
                <a:spcPts val="3600"/>
              </a:spcBef>
              <a:defRPr b="0" sz="12000">
                <a:latin typeface="Times New Roman"/>
                <a:ea typeface="Times New Roman"/>
                <a:cs typeface="Times New Roman"/>
                <a:sym typeface="Times New Roman"/>
              </a:defRPr>
            </a:lvl1pPr>
          </a:lstStyle>
          <a:p>
            <a:pPr/>
            <a:r>
              <a:t> Creation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5000"/>
                                  </p:stCondLst>
                                  <p:iterate type="el" backwards="0">
                                    <p:tmAbs val="0"/>
                                  </p:iterate>
                                  <p:childTnLst>
                                    <p:set>
                                      <p:cBhvr>
                                        <p:cTn id="6" fill="hold"/>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png" descr="image.png"/>
          <p:cNvPicPr>
            <a:picLocks noChangeAspect="1"/>
          </p:cNvPicPr>
          <p:nvPr/>
        </p:nvPicPr>
        <p:blipFill>
          <a:blip r:embed="rId2">
            <a:extLst/>
          </a:blip>
          <a:stretch>
            <a:fillRect/>
          </a:stretch>
        </p:blipFill>
        <p:spPr>
          <a:xfrm>
            <a:off x="1315452" y="368934"/>
            <a:ext cx="16043276" cy="7010401"/>
          </a:xfrm>
          <a:prstGeom prst="rect">
            <a:avLst/>
          </a:prstGeom>
          <a:ln w="12700">
            <a:miter lim="400000"/>
          </a:ln>
        </p:spPr>
      </p:pic>
      <p:sp>
        <p:nvSpPr>
          <p:cNvPr id="177" name="He Can Not Justly and Righteously Ignore The Debt Of My Sin. The Debt Of My Sin Must Be Accounted For and Paid For."/>
          <p:cNvSpPr txBox="1"/>
          <p:nvPr/>
        </p:nvSpPr>
        <p:spPr>
          <a:xfrm>
            <a:off x="1031290" y="5874384"/>
            <a:ext cx="16611601" cy="3382537"/>
          </a:xfrm>
          <a:prstGeom prst="rect">
            <a:avLst/>
          </a:prstGeom>
          <a:solidFill>
            <a:srgbClr val="FFFF00"/>
          </a:solidFill>
          <a:ln w="76200">
            <a:solidFill>
              <a:srgbClr val="FF0000"/>
            </a:solidFill>
          </a:ln>
          <a:extLst>
            <a:ext uri="{C572A759-6A51-4108-AA02-DFA0A04FC94B}">
              <ma14:wrappingTextBoxFlag xmlns:ma14="http://schemas.microsoft.com/office/mac/drawingml/2011/main" val="1"/>
            </a:ext>
          </a:extLst>
        </p:spPr>
        <p:txBody>
          <a:bodyPr tIns="91439" bIns="91439">
            <a:spAutoFit/>
          </a:bodyPr>
          <a:lstStyle/>
          <a:p>
            <a:pPr algn="ctr" defTabSz="914400">
              <a:defRPr b="0" sz="7200">
                <a:latin typeface="Times New Roman"/>
                <a:ea typeface="Times New Roman"/>
                <a:cs typeface="Times New Roman"/>
                <a:sym typeface="Times New Roman"/>
              </a:defRPr>
            </a:pPr>
            <a:r>
              <a:t>He Can Not </a:t>
            </a:r>
            <a:r>
              <a:rPr u="sng"/>
              <a:t>Justly and Righteously Ignore The Debt</a:t>
            </a:r>
            <a:r>
              <a:t> Of My Sin. The Debt Of My Sin Must Be Accounted For and Paid For.</a:t>
            </a:r>
          </a:p>
        </p:txBody>
      </p:sp>
      <p:sp>
        <p:nvSpPr>
          <p:cNvPr id="178" name="“that He might be just and the justifier.”…"/>
          <p:cNvSpPr txBox="1"/>
          <p:nvPr/>
        </p:nvSpPr>
        <p:spPr>
          <a:xfrm>
            <a:off x="4121755" y="11843384"/>
            <a:ext cx="10430670" cy="15036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a:latin typeface="Marker Felt"/>
                <a:ea typeface="Marker Felt"/>
                <a:cs typeface="Marker Felt"/>
                <a:sym typeface="Marker Felt"/>
              </a:defRPr>
            </a:pPr>
            <a:r>
              <a:t>“that He might be just and the justifier.”</a:t>
            </a:r>
          </a:p>
          <a:p>
            <a:pPr algn="ctr" defTabSz="914400">
              <a:defRPr b="0">
                <a:latin typeface="Marker Felt"/>
                <a:ea typeface="Marker Felt"/>
                <a:cs typeface="Marker Felt"/>
                <a:sym typeface="Marker Felt"/>
              </a:defRPr>
            </a:pPr>
            <a:r>
              <a:t>Romans 3:26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77"/>
                                        </p:tgtEl>
                                        <p:attrNameLst>
                                          <p:attrName>style.visibility</p:attrName>
                                        </p:attrNameLst>
                                      </p:cBhvr>
                                      <p:to>
                                        <p:strVal val="visible"/>
                                      </p:to>
                                    </p:set>
                                    <p:anim calcmode="lin" valueType="num">
                                      <p:cBhvr>
                                        <p:cTn id="7" dur="500" fill="hold"/>
                                        <p:tgtEl>
                                          <p:spTgt spid="177"/>
                                        </p:tgtEl>
                                        <p:attrNameLst>
                                          <p:attrName>ppt_w</p:attrName>
                                        </p:attrNameLst>
                                      </p:cBhvr>
                                      <p:tavLst>
                                        <p:tav tm="0">
                                          <p:val>
                                            <p:fltVal val="0"/>
                                          </p:val>
                                        </p:tav>
                                        <p:tav tm="100000">
                                          <p:val>
                                            <p:strVal val="#ppt_w"/>
                                          </p:val>
                                        </p:tav>
                                      </p:tavLst>
                                    </p:anim>
                                    <p:anim calcmode="lin" valueType="num">
                                      <p:cBhvr>
                                        <p:cTn id="8" dur="500" fill="hold"/>
                                        <p:tgtEl>
                                          <p:spTgt spid="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Man’s Real Problem!"/>
          <p:cNvSpPr txBox="1"/>
          <p:nvPr/>
        </p:nvSpPr>
        <p:spPr>
          <a:xfrm>
            <a:off x="2439517" y="556126"/>
            <a:ext cx="13674330" cy="1905001"/>
          </a:xfrm>
          <a:prstGeom prst="rect">
            <a:avLst/>
          </a:prstGeom>
          <a:ln w="25400">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algn="ctr" defTabSz="914400">
              <a:lnSpc>
                <a:spcPct val="90000"/>
              </a:lnSpc>
              <a:spcBef>
                <a:spcPts val="4300"/>
              </a:spcBef>
              <a:defRPr b="0" sz="9600" u="sng">
                <a:latin typeface="+mn-lt"/>
                <a:ea typeface="+mn-ea"/>
                <a:cs typeface="+mn-cs"/>
                <a:sym typeface="Arial Black"/>
              </a:defRPr>
            </a:lvl1pPr>
          </a:lstStyle>
          <a:p>
            <a:pPr/>
            <a:r>
              <a:t>Man’s Real Problem!</a:t>
            </a:r>
          </a:p>
        </p:txBody>
      </p:sp>
      <p:sp>
        <p:nvSpPr>
          <p:cNvPr id="181" name="Star"/>
          <p:cNvSpPr/>
          <p:nvPr/>
        </p:nvSpPr>
        <p:spPr>
          <a:xfrm>
            <a:off x="4253831" y="2619876"/>
            <a:ext cx="9601201" cy="8483601"/>
          </a:xfrm>
          <a:prstGeom prst="star16">
            <a:avLst>
              <a:gd name="adj" fmla="val 37500"/>
            </a:avLst>
          </a:prstGeom>
          <a:solidFill>
            <a:srgbClr val="FFFF00"/>
          </a:solidFill>
          <a:ln w="50800">
            <a:solidFill>
              <a:srgbClr val="000000"/>
            </a:solidFill>
          </a:ln>
          <a:effectLst>
            <a:outerShdw sx="100000" sy="100000" kx="0" ky="0" algn="b" rotWithShape="0" blurRad="127000" dist="203200" dir="2700000">
              <a:srgbClr val="000000">
                <a:alpha val="74996"/>
              </a:srgbClr>
            </a:outerShdw>
          </a:effectLst>
        </p:spPr>
        <p:txBody>
          <a:bodyPr tIns="91439" bIns="91439" anchor="ctr"/>
          <a:lstStyle/>
          <a:p>
            <a:pPr defTabSz="914400">
              <a:lnSpc>
                <a:spcPct val="90000"/>
              </a:lnSpc>
              <a:spcBef>
                <a:spcPts val="1200"/>
              </a:spcBef>
              <a:defRPr b="0" sz="3600">
                <a:latin typeface="Times New Roman"/>
                <a:ea typeface="Times New Roman"/>
                <a:cs typeface="Times New Roman"/>
                <a:sym typeface="Times New Roman"/>
              </a:defRPr>
            </a:pPr>
          </a:p>
        </p:txBody>
      </p:sp>
      <p:grpSp>
        <p:nvGrpSpPr>
          <p:cNvPr id="184" name="Group"/>
          <p:cNvGrpSpPr/>
          <p:nvPr/>
        </p:nvGrpSpPr>
        <p:grpSpPr>
          <a:xfrm>
            <a:off x="13118431" y="5121776"/>
            <a:ext cx="5003801" cy="3149601"/>
            <a:chOff x="0" y="0"/>
            <a:chExt cx="5003800" cy="3149600"/>
          </a:xfrm>
        </p:grpSpPr>
        <p:sp>
          <p:nvSpPr>
            <p:cNvPr id="182" name="Arrow"/>
            <p:cNvSpPr/>
            <p:nvPr/>
          </p:nvSpPr>
          <p:spPr>
            <a:xfrm flipH="1">
              <a:off x="0" y="0"/>
              <a:ext cx="5003800" cy="3149600"/>
            </a:xfrm>
            <a:prstGeom prst="rightArrow">
              <a:avLst>
                <a:gd name="adj1" fmla="val 50000"/>
                <a:gd name="adj2" fmla="val 71779"/>
              </a:avLst>
            </a:prstGeom>
            <a:solidFill>
              <a:srgbClr val="FFFFFF"/>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70000"/>
                </a:lnSpc>
                <a:spcBef>
                  <a:spcPts val="800"/>
                </a:spcBef>
                <a:defRPr b="0" sz="3600">
                  <a:solidFill>
                    <a:srgbClr val="FF0000"/>
                  </a:solidFill>
                  <a:effectLst>
                    <a:outerShdw sx="100000" sy="100000" kx="0" ky="0" algn="b" rotWithShape="0" blurRad="12700" dist="25400" dir="2700000">
                      <a:srgbClr val="DDDDDD"/>
                    </a:outerShdw>
                  </a:effectLst>
                  <a:latin typeface="Times New Roman"/>
                  <a:ea typeface="Times New Roman"/>
                  <a:cs typeface="Times New Roman"/>
                  <a:sym typeface="Times New Roman"/>
                </a:defRPr>
              </a:pPr>
            </a:p>
          </p:txBody>
        </p:sp>
        <p:sp>
          <p:nvSpPr>
            <p:cNvPr id="183" name="Separation…"/>
            <p:cNvSpPr txBox="1"/>
            <p:nvPr/>
          </p:nvSpPr>
          <p:spPr>
            <a:xfrm>
              <a:off x="1536554" y="896683"/>
              <a:ext cx="3060949" cy="135623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88900" tIns="88900" rIns="88900" bIns="88900" numCol="1" anchor="ctr">
              <a:spAutoFit/>
            </a:bodyPr>
            <a:lstStyle/>
            <a:p>
              <a:pPr marL="571500" indent="-571500" algn="ctr" defTabSz="914400">
                <a:lnSpc>
                  <a:spcPct val="65000"/>
                </a:lnSpc>
                <a:spcBef>
                  <a:spcPts val="400"/>
                </a:spcBef>
                <a:defRPr b="0" sz="3600">
                  <a:solidFill>
                    <a:srgbClr val="FF0000"/>
                  </a:solidFill>
                  <a:effectLst>
                    <a:outerShdw sx="100000" sy="100000" kx="0" ky="0" algn="b" rotWithShape="0" blurRad="12700" dist="25400" dir="2700000">
                      <a:srgbClr val="DDDDDD"/>
                    </a:outerShdw>
                  </a:effectLst>
                  <a:latin typeface="+mn-lt"/>
                  <a:ea typeface="+mn-ea"/>
                  <a:cs typeface="+mn-cs"/>
                  <a:sym typeface="Arial Black"/>
                </a:defRPr>
              </a:pPr>
              <a:r>
                <a:t>Separation</a:t>
              </a:r>
            </a:p>
            <a:p>
              <a:pPr marL="571500" indent="-571500" algn="ctr" defTabSz="914400">
                <a:lnSpc>
                  <a:spcPct val="70000"/>
                </a:lnSpc>
                <a:spcBef>
                  <a:spcPts val="800"/>
                </a:spcBef>
                <a:defRPr b="0" sz="3600">
                  <a:solidFill>
                    <a:srgbClr val="FF0000"/>
                  </a:solidFill>
                  <a:effectLst>
                    <a:outerShdw sx="100000" sy="100000" kx="0" ky="0" algn="b" rotWithShape="0" blurRad="12700" dist="25400" dir="2700000">
                      <a:srgbClr val="DDDDDD"/>
                    </a:outerShdw>
                  </a:effectLst>
                  <a:latin typeface="+mn-lt"/>
                  <a:ea typeface="+mn-ea"/>
                  <a:cs typeface="+mn-cs"/>
                  <a:sym typeface="Arial Black"/>
                </a:defRPr>
              </a:pPr>
              <a:r>
                <a:t>From God</a:t>
              </a:r>
            </a:p>
          </p:txBody>
        </p:sp>
      </p:grpSp>
      <p:grpSp>
        <p:nvGrpSpPr>
          <p:cNvPr id="187" name="Group"/>
          <p:cNvGrpSpPr/>
          <p:nvPr/>
        </p:nvGrpSpPr>
        <p:grpSpPr>
          <a:xfrm>
            <a:off x="443831" y="5121776"/>
            <a:ext cx="4699001" cy="3149601"/>
            <a:chOff x="0" y="0"/>
            <a:chExt cx="4699000" cy="3149600"/>
          </a:xfrm>
        </p:grpSpPr>
        <p:sp>
          <p:nvSpPr>
            <p:cNvPr id="185" name="Arrow"/>
            <p:cNvSpPr/>
            <p:nvPr/>
          </p:nvSpPr>
          <p:spPr>
            <a:xfrm>
              <a:off x="0" y="0"/>
              <a:ext cx="4699000" cy="3149600"/>
            </a:xfrm>
            <a:prstGeom prst="rightArrow">
              <a:avLst>
                <a:gd name="adj1" fmla="val 50000"/>
                <a:gd name="adj2" fmla="val 66944"/>
              </a:avLst>
            </a:prstGeom>
            <a:solidFill>
              <a:srgbClr val="FFFFFF"/>
            </a:solidFill>
            <a:ln w="50800" cap="flat">
              <a:solidFill>
                <a:srgbClr val="000000"/>
              </a:solidFill>
              <a:prstDash val="solid"/>
              <a:round/>
            </a:ln>
            <a:effectLst>
              <a:outerShdw sx="100000" sy="100000" kx="0" ky="0" algn="b" rotWithShape="0" blurRad="127000" dist="203200" dir="2700000">
                <a:srgbClr val="000000">
                  <a:alpha val="74996"/>
                </a:srgbClr>
              </a:outerShdw>
            </a:effectLst>
          </p:spPr>
          <p:txBody>
            <a:bodyPr wrap="square" lIns="91439" tIns="91439" rIns="91439" bIns="91439" numCol="1" anchor="ctr">
              <a:noAutofit/>
            </a:bodyPr>
            <a:lstStyle/>
            <a:p>
              <a:pPr marL="571500" indent="-571500" algn="ctr" defTabSz="914400">
                <a:lnSpc>
                  <a:spcPct val="65000"/>
                </a:lnSpc>
                <a:spcBef>
                  <a:spcPts val="600"/>
                </a:spcBef>
                <a:defRPr b="0" sz="3600">
                  <a:solidFill>
                    <a:srgbClr val="008000"/>
                  </a:solidFill>
                  <a:effectLst>
                    <a:outerShdw sx="100000" sy="100000" kx="0" ky="0" algn="b" rotWithShape="0" blurRad="12700" dist="25400" dir="2700000">
                      <a:srgbClr val="DDDDDD"/>
                    </a:outerShdw>
                  </a:effectLst>
                  <a:latin typeface="Times New Roman"/>
                  <a:ea typeface="Times New Roman"/>
                  <a:cs typeface="Times New Roman"/>
                  <a:sym typeface="Times New Roman"/>
                </a:defRPr>
              </a:pPr>
            </a:p>
          </p:txBody>
        </p:sp>
        <p:sp>
          <p:nvSpPr>
            <p:cNvPr id="186" name="Born Pure…"/>
            <p:cNvSpPr txBox="1"/>
            <p:nvPr/>
          </p:nvSpPr>
          <p:spPr>
            <a:xfrm>
              <a:off x="403867" y="829437"/>
              <a:ext cx="2837037" cy="149072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88900" tIns="88900" rIns="88900" bIns="88900" numCol="1" anchor="ctr">
              <a:spAutoFit/>
            </a:bodyPr>
            <a:lstStyle/>
            <a:p>
              <a:pPr marL="571500" indent="-571500" algn="ctr" defTabSz="914400">
                <a:lnSpc>
                  <a:spcPct val="90000"/>
                </a:lnSpc>
                <a:spcBef>
                  <a:spcPts val="1200"/>
                </a:spcBef>
                <a:defRPr b="0" sz="3600">
                  <a:solidFill>
                    <a:srgbClr val="008000"/>
                  </a:solidFill>
                  <a:effectLst>
                    <a:outerShdw sx="100000" sy="100000" kx="0" ky="0" algn="b" rotWithShape="0" blurRad="12700" dist="25400" dir="2700000">
                      <a:srgbClr val="DDDDDD"/>
                    </a:outerShdw>
                  </a:effectLst>
                  <a:latin typeface="+mn-lt"/>
                  <a:ea typeface="+mn-ea"/>
                  <a:cs typeface="+mn-cs"/>
                  <a:sym typeface="Arial Black"/>
                </a:defRPr>
              </a:pPr>
              <a:r>
                <a:t>Born Pure</a:t>
              </a:r>
            </a:p>
            <a:p>
              <a:pPr marL="571500" indent="-571500" algn="ctr" defTabSz="914400">
                <a:lnSpc>
                  <a:spcPct val="65000"/>
                </a:lnSpc>
                <a:spcBef>
                  <a:spcPts val="600"/>
                </a:spcBef>
                <a:defRPr b="0" sz="3600">
                  <a:solidFill>
                    <a:srgbClr val="008000"/>
                  </a:solidFill>
                  <a:effectLst>
                    <a:outerShdw sx="100000" sy="100000" kx="0" ky="0" algn="b" rotWithShape="0" blurRad="12700" dist="25400" dir="2700000">
                      <a:srgbClr val="DDDDDD"/>
                    </a:outerShdw>
                  </a:effectLst>
                  <a:latin typeface="+mn-lt"/>
                  <a:ea typeface="+mn-ea"/>
                  <a:cs typeface="+mn-cs"/>
                  <a:sym typeface="Arial Black"/>
                </a:defRPr>
              </a:pPr>
              <a:r>
                <a:t>W/Out Sin</a:t>
              </a:r>
            </a:p>
          </p:txBody>
        </p:sp>
      </p:grpSp>
      <p:sp>
        <p:nvSpPr>
          <p:cNvPr id="188" name="Isa. 59:2"/>
          <p:cNvSpPr txBox="1"/>
          <p:nvPr/>
        </p:nvSpPr>
        <p:spPr>
          <a:xfrm>
            <a:off x="2425031" y="9176251"/>
            <a:ext cx="2324473" cy="825501"/>
          </a:xfrm>
          <a:prstGeom prst="rect">
            <a:avLst/>
          </a:prstGeom>
          <a:ln w="25400">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defTabSz="914400">
              <a:lnSpc>
                <a:spcPct val="90000"/>
              </a:lnSpc>
              <a:spcBef>
                <a:spcPts val="1200"/>
              </a:spcBef>
              <a:defRPr b="0" sz="3600">
                <a:latin typeface="+mn-lt"/>
                <a:ea typeface="+mn-ea"/>
                <a:cs typeface="+mn-cs"/>
                <a:sym typeface="Arial Black"/>
              </a:defRPr>
            </a:lvl1pPr>
          </a:lstStyle>
          <a:p>
            <a:pPr/>
            <a:r>
              <a:t>Isa. 59:2</a:t>
            </a:r>
          </a:p>
        </p:txBody>
      </p:sp>
      <p:sp>
        <p:nvSpPr>
          <p:cNvPr id="189" name="Rom. 3:23"/>
          <p:cNvSpPr txBox="1"/>
          <p:nvPr/>
        </p:nvSpPr>
        <p:spPr>
          <a:xfrm>
            <a:off x="5320631" y="11281276"/>
            <a:ext cx="2668266" cy="825501"/>
          </a:xfrm>
          <a:prstGeom prst="rect">
            <a:avLst/>
          </a:prstGeom>
          <a:ln w="25400">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defTabSz="914400">
              <a:lnSpc>
                <a:spcPct val="90000"/>
              </a:lnSpc>
              <a:spcBef>
                <a:spcPts val="1200"/>
              </a:spcBef>
              <a:defRPr b="0" sz="3600">
                <a:latin typeface="+mn-lt"/>
                <a:ea typeface="+mn-ea"/>
                <a:cs typeface="+mn-cs"/>
                <a:sym typeface="Arial Black"/>
              </a:defRPr>
            </a:lvl1pPr>
          </a:lstStyle>
          <a:p>
            <a:pPr/>
            <a:r>
              <a:t>Rom. 3:23</a:t>
            </a:r>
          </a:p>
        </p:txBody>
      </p:sp>
      <p:sp>
        <p:nvSpPr>
          <p:cNvPr id="190" name="Rom. 5:12"/>
          <p:cNvSpPr txBox="1"/>
          <p:nvPr/>
        </p:nvSpPr>
        <p:spPr>
          <a:xfrm>
            <a:off x="9848181" y="11281276"/>
            <a:ext cx="2668266" cy="825501"/>
          </a:xfrm>
          <a:prstGeom prst="rect">
            <a:avLst/>
          </a:prstGeom>
          <a:ln w="25400">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defTabSz="914400">
              <a:lnSpc>
                <a:spcPct val="90000"/>
              </a:lnSpc>
              <a:spcBef>
                <a:spcPts val="1200"/>
              </a:spcBef>
              <a:defRPr b="0" sz="3600">
                <a:latin typeface="+mn-lt"/>
                <a:ea typeface="+mn-ea"/>
                <a:cs typeface="+mn-cs"/>
                <a:sym typeface="Arial Black"/>
              </a:defRPr>
            </a:lvl1pPr>
          </a:lstStyle>
          <a:p>
            <a:pPr/>
            <a:r>
              <a:t>Rom. 5:12</a:t>
            </a:r>
          </a:p>
        </p:txBody>
      </p:sp>
      <p:sp>
        <p:nvSpPr>
          <p:cNvPr id="191" name="Rom. 6:23"/>
          <p:cNvSpPr txBox="1"/>
          <p:nvPr/>
        </p:nvSpPr>
        <p:spPr>
          <a:xfrm>
            <a:off x="13216856" y="9271501"/>
            <a:ext cx="2668266" cy="825501"/>
          </a:xfrm>
          <a:prstGeom prst="rect">
            <a:avLst/>
          </a:prstGeom>
          <a:ln w="25400">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marL="571500" indent="-571500" defTabSz="914400">
              <a:lnSpc>
                <a:spcPct val="90000"/>
              </a:lnSpc>
              <a:spcBef>
                <a:spcPts val="1200"/>
              </a:spcBef>
              <a:defRPr b="0" sz="3600">
                <a:latin typeface="+mn-lt"/>
                <a:ea typeface="+mn-ea"/>
                <a:cs typeface="+mn-cs"/>
                <a:sym typeface="Arial Black"/>
              </a:defRPr>
            </a:lvl1pPr>
          </a:lstStyle>
          <a:p>
            <a:pPr/>
            <a:r>
              <a:t>Rom. 6:23</a:t>
            </a:r>
          </a:p>
        </p:txBody>
      </p:sp>
      <p:sp>
        <p:nvSpPr>
          <p:cNvPr id="192" name="God"/>
          <p:cNvSpPr txBox="1"/>
          <p:nvPr/>
        </p:nvSpPr>
        <p:spPr>
          <a:xfrm>
            <a:off x="7676481" y="3956551"/>
            <a:ext cx="3460751" cy="1535708"/>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spAutoFit/>
          </a:bodyPr>
          <a:lstStyle>
            <a:lvl1pPr marL="571500" indent="-571500" defTabSz="914400">
              <a:lnSpc>
                <a:spcPct val="90000"/>
              </a:lnSpc>
              <a:spcBef>
                <a:spcPts val="3400"/>
              </a:spcBef>
              <a:defRPr b="0" sz="9600">
                <a:latin typeface="Times New Roman"/>
                <a:ea typeface="Times New Roman"/>
                <a:cs typeface="Times New Roman"/>
                <a:sym typeface="Times New Roman"/>
              </a:defRPr>
            </a:lvl1pPr>
          </a:lstStyle>
          <a:p>
            <a:pPr/>
            <a:r>
              <a:t>God </a:t>
            </a:r>
          </a:p>
        </p:txBody>
      </p:sp>
      <p:sp>
        <p:nvSpPr>
          <p:cNvPr id="193" name="Man"/>
          <p:cNvSpPr txBox="1"/>
          <p:nvPr/>
        </p:nvSpPr>
        <p:spPr>
          <a:xfrm>
            <a:off x="7454231" y="8223751"/>
            <a:ext cx="3905251" cy="1535709"/>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spAutoFit/>
          </a:bodyPr>
          <a:lstStyle>
            <a:lvl1pPr marL="571500" indent="-571500" defTabSz="914400">
              <a:lnSpc>
                <a:spcPct val="90000"/>
              </a:lnSpc>
              <a:spcBef>
                <a:spcPts val="3400"/>
              </a:spcBef>
              <a:defRPr b="0" sz="9600">
                <a:latin typeface="Times New Roman"/>
                <a:ea typeface="Times New Roman"/>
                <a:cs typeface="Times New Roman"/>
                <a:sym typeface="Times New Roman"/>
              </a:defRPr>
            </a:lvl1pPr>
          </a:lstStyle>
          <a:p>
            <a:pPr/>
            <a:r>
              <a:t>Man</a:t>
            </a:r>
          </a:p>
        </p:txBody>
      </p:sp>
      <p:grpSp>
        <p:nvGrpSpPr>
          <p:cNvPr id="196" name="Group"/>
          <p:cNvGrpSpPr/>
          <p:nvPr/>
        </p:nvGrpSpPr>
        <p:grpSpPr>
          <a:xfrm>
            <a:off x="5168231" y="4917276"/>
            <a:ext cx="7924801" cy="3558600"/>
            <a:chOff x="0" y="0"/>
            <a:chExt cx="7924800" cy="3558599"/>
          </a:xfrm>
        </p:grpSpPr>
        <p:pic>
          <p:nvPicPr>
            <p:cNvPr id="194" name="Brick Fence.jpg" descr="Brick Fence.jpg"/>
            <p:cNvPicPr>
              <a:picLocks noChangeAspect="1"/>
            </p:cNvPicPr>
            <p:nvPr/>
          </p:nvPicPr>
          <p:blipFill>
            <a:blip r:embed="rId2">
              <a:extLst/>
            </a:blip>
            <a:srcRect l="0" t="19703" r="0" b="14613"/>
            <a:stretch>
              <a:fillRect/>
            </a:stretch>
          </p:blipFill>
          <p:spPr>
            <a:xfrm>
              <a:off x="0" y="420399"/>
              <a:ext cx="7924800" cy="3048001"/>
            </a:xfrm>
            <a:prstGeom prst="rect">
              <a:avLst/>
            </a:prstGeom>
            <a:ln w="12700" cap="flat">
              <a:noFill/>
              <a:miter lim="400000"/>
            </a:ln>
            <a:effectLst/>
          </p:spPr>
        </p:pic>
        <p:sp>
          <p:nvSpPr>
            <p:cNvPr id="195" name="Sin"/>
            <p:cNvSpPr txBox="1"/>
            <p:nvPr/>
          </p:nvSpPr>
          <p:spPr>
            <a:xfrm>
              <a:off x="1825267" y="0"/>
              <a:ext cx="4261566" cy="35586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914400">
                <a:lnSpc>
                  <a:spcPct val="90000"/>
                </a:lnSpc>
                <a:spcBef>
                  <a:spcPts val="8600"/>
                </a:spcBef>
                <a:defRPr b="0" sz="24000">
                  <a:solidFill>
                    <a:srgbClr val="FFFFFF"/>
                  </a:solidFill>
                  <a:effectLst>
                    <a:outerShdw sx="100000" sy="100000" kx="0" ky="0" algn="b" rotWithShape="0" blurRad="12700" dist="76200" dir="2700000">
                      <a:srgbClr val="DDDDDD"/>
                    </a:outerShdw>
                  </a:effectLst>
                  <a:latin typeface="Times New Roman"/>
                  <a:ea typeface="Times New Roman"/>
                  <a:cs typeface="Times New Roman"/>
                  <a:sym typeface="Times New Roman"/>
                </a:defRPr>
              </a:lvl1pPr>
            </a:lstStyle>
            <a:p>
              <a:pPr/>
              <a:r>
                <a:t>Sin</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Isaiah 59:1-2 Behold, the LORD’S hand is not so short That it cannot save; Nor is His ear so dull That it cannot hear.  2 But your iniquities have made a separation between you and your God, And your sins have hidden His face from you so that He does not hear.…"/>
          <p:cNvSpPr txBox="1"/>
          <p:nvPr/>
        </p:nvSpPr>
        <p:spPr>
          <a:xfrm>
            <a:off x="724568" y="389021"/>
            <a:ext cx="17373601" cy="11003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spcBef>
                <a:spcPts val="3600"/>
              </a:spcBef>
              <a:defRPr b="0" sz="4400">
                <a:latin typeface="+mn-lt"/>
                <a:ea typeface="+mn-ea"/>
                <a:cs typeface="+mn-cs"/>
                <a:sym typeface="Arial Black"/>
              </a:defRPr>
            </a:pPr>
            <a:r>
              <a:t>Isaiah 59:1-2 Behold, the LORD’S hand is not so short That it cannot save; Nor is His ear so dull That it cannot hear.  2 But </a:t>
            </a:r>
            <a:r>
              <a:rPr u="sng"/>
              <a:t>your iniquities have made a separation between you and your God</a:t>
            </a:r>
            <a:r>
              <a:t>, And your sins have hidden His face from you so that He does not hear.</a:t>
            </a:r>
          </a:p>
          <a:p>
            <a:pPr defTabSz="914400">
              <a:spcBef>
                <a:spcPts val="3600"/>
              </a:spcBef>
              <a:defRPr b="0" sz="4400">
                <a:latin typeface="+mn-lt"/>
                <a:ea typeface="+mn-ea"/>
                <a:cs typeface="+mn-cs"/>
                <a:sym typeface="Arial Black"/>
              </a:defRPr>
            </a:pPr>
            <a:r>
              <a:t>Romans 3:23 for </a:t>
            </a:r>
            <a:r>
              <a:rPr u="sng"/>
              <a:t>all have sinned</a:t>
            </a:r>
            <a:r>
              <a:t> and fall short of the glory of God,</a:t>
            </a:r>
          </a:p>
          <a:p>
            <a:pPr defTabSz="914400">
              <a:spcBef>
                <a:spcPts val="3600"/>
              </a:spcBef>
              <a:defRPr b="0" sz="4400">
                <a:latin typeface="+mn-lt"/>
                <a:ea typeface="+mn-ea"/>
                <a:cs typeface="+mn-cs"/>
                <a:sym typeface="Arial Black"/>
              </a:defRPr>
            </a:pPr>
            <a:r>
              <a:t>Romans 5:12 Therefore, just as through one man sin entered into the world, and death through sin, and so death spread to all men, </a:t>
            </a:r>
            <a:r>
              <a:rPr u="sng"/>
              <a:t>because all sinned</a:t>
            </a:r>
            <a:r>
              <a:t>--</a:t>
            </a:r>
          </a:p>
          <a:p>
            <a:pPr defTabSz="914400">
              <a:spcBef>
                <a:spcPts val="3600"/>
              </a:spcBef>
              <a:defRPr b="0" sz="4400">
                <a:latin typeface="+mn-lt"/>
                <a:ea typeface="+mn-ea"/>
                <a:cs typeface="+mn-cs"/>
                <a:sym typeface="Arial Black"/>
              </a:defRPr>
            </a:pPr>
            <a:r>
              <a:t>Romans 6:23 For the </a:t>
            </a:r>
            <a:r>
              <a:rPr u="sng"/>
              <a:t>wages of sin</a:t>
            </a:r>
            <a:r>
              <a:t> is death, but the free </a:t>
            </a:r>
            <a:r>
              <a:rPr u="sng"/>
              <a:t>gift of God</a:t>
            </a:r>
            <a:r>
              <a:t> is eternal life in Christ Jesus our Lord.</a:t>
            </a:r>
          </a:p>
        </p:txBody>
      </p:sp>
      <p:pic>
        <p:nvPicPr>
          <p:cNvPr id="199" name="image.png" descr="image.png"/>
          <p:cNvPicPr>
            <a:picLocks noChangeAspect="1"/>
          </p:cNvPicPr>
          <p:nvPr/>
        </p:nvPicPr>
        <p:blipFill>
          <a:blip r:embed="rId2">
            <a:extLst/>
          </a:blip>
          <a:stretch>
            <a:fillRect/>
          </a:stretch>
        </p:blipFill>
        <p:spPr>
          <a:xfrm>
            <a:off x="2620043" y="11577721"/>
            <a:ext cx="13582651" cy="240347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All Under Condemnation:…"/>
          <p:cNvSpPr txBox="1"/>
          <p:nvPr/>
        </p:nvSpPr>
        <p:spPr>
          <a:xfrm>
            <a:off x="1109578" y="445134"/>
            <a:ext cx="17221201" cy="8488681"/>
          </a:xfrm>
          <a:prstGeom prst="rect">
            <a:avLst/>
          </a:prstGeom>
          <a:ln w="152400">
            <a:solidFill>
              <a:srgbClr val="DD121F"/>
            </a:solidFill>
          </a:ln>
          <a:extLst>
            <a:ext uri="{C572A759-6A51-4108-AA02-DFA0A04FC94B}">
              <ma14:wrappingTextBoxFlag xmlns:ma14="http://schemas.microsoft.com/office/mac/drawingml/2011/main" val="1"/>
            </a:ext>
          </a:extLst>
        </p:spPr>
        <p:txBody>
          <a:bodyPr tIns="91439" bIns="91439">
            <a:spAutoFit/>
          </a:bodyPr>
          <a:lstStyle/>
          <a:p>
            <a:pPr algn="ctr" defTabSz="914400">
              <a:spcBef>
                <a:spcPts val="3600"/>
              </a:spcBef>
              <a:defRPr b="0" sz="7200">
                <a:solidFill>
                  <a:srgbClr val="0017FF"/>
                </a:solidFill>
                <a:latin typeface="+mn-lt"/>
                <a:ea typeface="+mn-ea"/>
                <a:cs typeface="+mn-cs"/>
                <a:sym typeface="Arial Black"/>
              </a:defRPr>
            </a:pPr>
            <a:r>
              <a:t>All Under Condemnation:</a:t>
            </a:r>
          </a:p>
          <a:p>
            <a:pPr algn="ctr" defTabSz="914400">
              <a:defRPr b="0" sz="7200">
                <a:latin typeface="+mn-lt"/>
                <a:ea typeface="+mn-ea"/>
                <a:cs typeface="+mn-cs"/>
                <a:sym typeface="Arial Black"/>
              </a:defRPr>
            </a:pPr>
            <a:r>
              <a:t>We Have All Broken The Law of God (SINNED). Thus:  We Are Sinners – Condemned On Basis of Violating or Breaking God’s Law.</a:t>
            </a:r>
          </a:p>
          <a:p>
            <a:pPr defTabSz="914400">
              <a:defRPr b="0" sz="7200">
                <a:solidFill>
                  <a:srgbClr val="000090"/>
                </a:solidFill>
                <a:latin typeface="+mn-lt"/>
                <a:ea typeface="+mn-ea"/>
                <a:cs typeface="+mn-cs"/>
                <a:sym typeface="Arial Black"/>
              </a:defRPr>
            </a:pPr>
            <a:r>
              <a:t>	       Romans 1:18-3:20 </a:t>
            </a:r>
          </a:p>
        </p:txBody>
      </p:sp>
      <p:sp>
        <p:nvSpPr>
          <p:cNvPr id="202" name="Hopeless On Our Own Power."/>
          <p:cNvSpPr txBox="1"/>
          <p:nvPr/>
        </p:nvSpPr>
        <p:spPr>
          <a:xfrm>
            <a:off x="1414378" y="11900534"/>
            <a:ext cx="16611601" cy="1389381"/>
          </a:xfrm>
          <a:prstGeom prst="rect">
            <a:avLst/>
          </a:prstGeom>
          <a:solidFill>
            <a:srgbClr val="FF0000"/>
          </a:solidFill>
          <a:ln w="114300">
            <a:solidFill>
              <a:srgbClr val="000000"/>
            </a:solidFill>
          </a:ln>
          <a:extLst>
            <a:ext uri="{C572A759-6A51-4108-AA02-DFA0A04FC94B}">
              <ma14:wrappingTextBoxFlag xmlns:ma14="http://schemas.microsoft.com/office/mac/drawingml/2011/main" val="1"/>
            </a:ext>
          </a:extLst>
        </p:spPr>
        <p:txBody>
          <a:bodyPr tIns="91439" bIns="91439">
            <a:spAutoFit/>
          </a:bodyPr>
          <a:lstStyle>
            <a:lvl1pPr algn="ctr" defTabSz="914400">
              <a:defRPr b="0" sz="8000">
                <a:solidFill>
                  <a:srgbClr val="FFFFFF"/>
                </a:solidFill>
                <a:effectLst>
                  <a:outerShdw sx="100000" sy="100000" kx="0" ky="0" algn="b" rotWithShape="0" blurRad="12700" dist="25400" dir="2700000">
                    <a:srgbClr val="000000"/>
                  </a:outerShdw>
                </a:effectLst>
                <a:latin typeface="Marker Felt"/>
                <a:ea typeface="Marker Felt"/>
                <a:cs typeface="Marker Felt"/>
                <a:sym typeface="Marker Felt"/>
              </a:defRPr>
            </a:lvl1pPr>
          </a:lstStyle>
          <a:p>
            <a:pPr/>
            <a:r>
              <a:t>Hopeless On Our Own Power.</a:t>
            </a:r>
          </a:p>
        </p:txBody>
      </p:sp>
      <p:sp>
        <p:nvSpPr>
          <p:cNvPr id="203" name="“For God did not send his Son into the world to condemn the world” John 3:17"/>
          <p:cNvSpPr txBox="1"/>
          <p:nvPr/>
        </p:nvSpPr>
        <p:spPr>
          <a:xfrm>
            <a:off x="1414378" y="9538334"/>
            <a:ext cx="16611601" cy="1892569"/>
          </a:xfrm>
          <a:prstGeom prst="rect">
            <a:avLst/>
          </a:prstGeom>
          <a:solidFill>
            <a:srgbClr val="000000"/>
          </a:solidFill>
          <a:ln w="114300">
            <a:solidFill>
              <a:srgbClr val="DD121F"/>
            </a:solidFill>
          </a:ln>
          <a:extLst>
            <a:ext uri="{C572A759-6A51-4108-AA02-DFA0A04FC94B}">
              <ma14:wrappingTextBoxFlag xmlns:ma14="http://schemas.microsoft.com/office/mac/drawingml/2011/main" val="1"/>
            </a:ext>
          </a:extLst>
        </p:spPr>
        <p:txBody>
          <a:bodyPr tIns="91439" bIns="91439">
            <a:spAutoFit/>
          </a:bodyPr>
          <a:lstStyle/>
          <a:p>
            <a:pPr algn="ctr" defTabSz="914400">
              <a:defRPr sz="5600">
                <a:solidFill>
                  <a:srgbClr val="FFFF00"/>
                </a:solidFill>
                <a:effectLst>
                  <a:outerShdw sx="100000" sy="100000" kx="0" ky="0" algn="b" rotWithShape="0" blurRad="12700" dist="25400" dir="2700000">
                    <a:srgbClr val="FFFFFF"/>
                  </a:outerShdw>
                </a:effectLst>
                <a:latin typeface="Times New Roman"/>
                <a:ea typeface="Times New Roman"/>
                <a:cs typeface="Times New Roman"/>
                <a:sym typeface="Times New Roman"/>
              </a:defRPr>
            </a:pPr>
            <a:r>
              <a:t>“</a:t>
            </a:r>
            <a:r>
              <a:t>For God did not send his Son into the world to condemn the world</a:t>
            </a:r>
            <a:r>
              <a:t>” John 3:17</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ll Under Condemnation: We Have All Broken The Law of God (SINNED). Thus:  We Are Sinners – Condemned On Basis of Violating or Breaking God’s Law.…"/>
          <p:cNvSpPr txBox="1"/>
          <p:nvPr/>
        </p:nvSpPr>
        <p:spPr>
          <a:xfrm>
            <a:off x="818147" y="480059"/>
            <a:ext cx="17221201" cy="4653281"/>
          </a:xfrm>
          <a:prstGeom prst="rect">
            <a:avLst/>
          </a:prstGeom>
          <a:ln w="152400">
            <a:solidFill>
              <a:srgbClr val="DD121F"/>
            </a:solidFill>
          </a:ln>
          <a:extLst>
            <a:ext uri="{C572A759-6A51-4108-AA02-DFA0A04FC94B}">
              <ma14:wrappingTextBoxFlag xmlns:ma14="http://schemas.microsoft.com/office/mac/drawingml/2011/main" val="1"/>
            </a:ext>
          </a:extLst>
        </p:spPr>
        <p:txBody>
          <a:bodyPr tIns="91439" bIns="91439">
            <a:spAutoFit/>
          </a:bodyPr>
          <a:lstStyle/>
          <a:p>
            <a:pPr algn="ctr" defTabSz="914400">
              <a:defRPr b="0">
                <a:latin typeface="+mn-lt"/>
                <a:ea typeface="+mn-ea"/>
                <a:cs typeface="+mn-cs"/>
                <a:sym typeface="Arial Black"/>
              </a:defRPr>
            </a:pPr>
            <a:r>
              <a:t>All Under Condemnation: We Have All Broken The Law of God (SINNED). Thus:  We Are Sinners – Condemned On Basis of Violating or Breaking God’s Law.</a:t>
            </a:r>
          </a:p>
          <a:p>
            <a:pPr algn="ctr" defTabSz="914400">
              <a:defRPr b="0">
                <a:solidFill>
                  <a:srgbClr val="000090"/>
                </a:solidFill>
                <a:latin typeface="+mn-lt"/>
                <a:ea typeface="+mn-ea"/>
                <a:cs typeface="+mn-cs"/>
                <a:sym typeface="Arial Black"/>
              </a:defRPr>
            </a:pPr>
            <a:r>
              <a:t>	       Romans 1:18-3:20 </a:t>
            </a:r>
          </a:p>
        </p:txBody>
      </p:sp>
      <p:sp>
        <p:nvSpPr>
          <p:cNvPr id="208" name="Hopeless On Our Own Power."/>
          <p:cNvSpPr txBox="1"/>
          <p:nvPr/>
        </p:nvSpPr>
        <p:spPr>
          <a:xfrm>
            <a:off x="1224547" y="11865609"/>
            <a:ext cx="16611601" cy="1389381"/>
          </a:xfrm>
          <a:prstGeom prst="rect">
            <a:avLst/>
          </a:prstGeom>
          <a:solidFill>
            <a:srgbClr val="FF0000"/>
          </a:solidFill>
          <a:ln w="114300">
            <a:solidFill>
              <a:srgbClr val="000000"/>
            </a:solidFill>
          </a:ln>
          <a:extLst>
            <a:ext uri="{C572A759-6A51-4108-AA02-DFA0A04FC94B}">
              <ma14:wrappingTextBoxFlag xmlns:ma14="http://schemas.microsoft.com/office/mac/drawingml/2011/main" val="1"/>
            </a:ext>
          </a:extLst>
        </p:spPr>
        <p:txBody>
          <a:bodyPr tIns="91439" bIns="91439">
            <a:spAutoFit/>
          </a:bodyPr>
          <a:lstStyle>
            <a:lvl1pPr algn="ctr" defTabSz="914400">
              <a:defRPr b="0" sz="8000">
                <a:solidFill>
                  <a:srgbClr val="FFFFFF"/>
                </a:solidFill>
                <a:effectLst>
                  <a:outerShdw sx="100000" sy="100000" kx="0" ky="0" algn="b" rotWithShape="0" blurRad="12700" dist="25400" dir="2700000">
                    <a:srgbClr val="000000"/>
                  </a:outerShdw>
                </a:effectLst>
                <a:latin typeface="Marker Felt"/>
                <a:ea typeface="Marker Felt"/>
                <a:cs typeface="Marker Felt"/>
                <a:sym typeface="Marker Felt"/>
              </a:defRPr>
            </a:lvl1pPr>
          </a:lstStyle>
          <a:p>
            <a:pPr/>
            <a:r>
              <a:t>Hopeless On Our Own Power.</a:t>
            </a:r>
          </a:p>
        </p:txBody>
      </p:sp>
      <p:grpSp>
        <p:nvGrpSpPr>
          <p:cNvPr id="211" name="Group"/>
          <p:cNvGrpSpPr/>
          <p:nvPr/>
        </p:nvGrpSpPr>
        <p:grpSpPr>
          <a:xfrm>
            <a:off x="1072147" y="3832859"/>
            <a:ext cx="17221201" cy="8229601"/>
            <a:chOff x="0" y="0"/>
            <a:chExt cx="17221200" cy="8229600"/>
          </a:xfrm>
        </p:grpSpPr>
        <p:sp>
          <p:nvSpPr>
            <p:cNvPr id="209" name="Shape"/>
            <p:cNvSpPr/>
            <p:nvPr/>
          </p:nvSpPr>
          <p:spPr>
            <a:xfrm>
              <a:off x="0" y="0"/>
              <a:ext cx="17221200" cy="822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b">
              <a:noAutofit/>
            </a:bodyPr>
            <a:lstStyle/>
            <a:p>
              <a:pPr algn="ctr" defTabSz="914400">
                <a:lnSpc>
                  <a:spcPct val="90000"/>
                </a:lnSpc>
                <a:spcBef>
                  <a:spcPts val="1200"/>
                </a:spcBef>
                <a:defRPr b="0" sz="8800">
                  <a:latin typeface="Times New Roman"/>
                  <a:ea typeface="Times New Roman"/>
                  <a:cs typeface="Times New Roman"/>
                  <a:sym typeface="Times New Roman"/>
                </a:defRPr>
              </a:pPr>
            </a:p>
          </p:txBody>
        </p:sp>
        <p:sp>
          <p:nvSpPr>
            <p:cNvPr id="210" name="But……"/>
            <p:cNvSpPr txBox="1"/>
            <p:nvPr/>
          </p:nvSpPr>
          <p:spPr>
            <a:xfrm>
              <a:off x="3689004" y="1885060"/>
              <a:ext cx="9627130" cy="357733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b">
              <a:spAutoFit/>
            </a:bodyPr>
            <a:lstStyle/>
            <a:p>
              <a:pPr algn="ctr" defTabSz="914400">
                <a:lnSpc>
                  <a:spcPct val="90000"/>
                </a:lnSpc>
                <a:spcBef>
                  <a:spcPts val="3100"/>
                </a:spcBef>
                <a:defRPr b="0" sz="8800">
                  <a:latin typeface="+mn-lt"/>
                  <a:ea typeface="+mn-ea"/>
                  <a:cs typeface="+mn-cs"/>
                  <a:sym typeface="Arial Black"/>
                </a:defRPr>
              </a:pPr>
              <a:r>
                <a:t>But…</a:t>
              </a:r>
            </a:p>
            <a:p>
              <a:pPr algn="ctr" defTabSz="914400">
                <a:lnSpc>
                  <a:spcPct val="90000"/>
                </a:lnSpc>
                <a:spcBef>
                  <a:spcPts val="3100"/>
                </a:spcBef>
                <a:defRPr b="0" sz="8800">
                  <a:latin typeface="+mn-lt"/>
                  <a:ea typeface="+mn-ea"/>
                  <a:cs typeface="+mn-cs"/>
                  <a:sym typeface="Arial Black"/>
                </a:defRPr>
              </a:pPr>
              <a:r>
                <a:t>There Is Hope!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dissolve" transition="in">
                                      <p:cBhvr>
                                        <p:cTn id="7" dur="1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Man reaching Heavenward.jpg" descr="Man reaching Heavenward.jpg"/>
          <p:cNvPicPr>
            <a:picLocks noChangeAspect="1"/>
          </p:cNvPicPr>
          <p:nvPr/>
        </p:nvPicPr>
        <p:blipFill>
          <a:blip r:embed="rId2">
            <a:extLst/>
          </a:blip>
          <a:stretch>
            <a:fillRect/>
          </a:stretch>
        </p:blipFill>
        <p:spPr>
          <a:xfrm>
            <a:off x="-245979" y="0"/>
            <a:ext cx="18332451" cy="12776200"/>
          </a:xfrm>
          <a:prstGeom prst="rect">
            <a:avLst/>
          </a:prstGeom>
          <a:ln w="12700">
            <a:miter lim="400000"/>
          </a:ln>
        </p:spPr>
      </p:pic>
      <p:pic>
        <p:nvPicPr>
          <p:cNvPr id="214" name="image.png" descr="image.png"/>
          <p:cNvPicPr>
            <a:picLocks noChangeAspect="1"/>
          </p:cNvPicPr>
          <p:nvPr/>
        </p:nvPicPr>
        <p:blipFill>
          <a:blip r:embed="rId3">
            <a:extLst/>
          </a:blip>
          <a:stretch>
            <a:fillRect/>
          </a:stretch>
        </p:blipFill>
        <p:spPr>
          <a:xfrm>
            <a:off x="-319004" y="10290175"/>
            <a:ext cx="18446751" cy="390207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For the wages of sin is death, but the free gift of God is eternal life in Christ Jesus our Lord."/>
          <p:cNvSpPr txBox="1"/>
          <p:nvPr/>
        </p:nvSpPr>
        <p:spPr>
          <a:xfrm>
            <a:off x="2050715" y="2107247"/>
            <a:ext cx="17373601" cy="70916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9600">
                <a:latin typeface="+mn-lt"/>
                <a:ea typeface="+mn-ea"/>
                <a:cs typeface="+mn-cs"/>
                <a:sym typeface="Arial Black"/>
              </a:defRPr>
            </a:lvl1pPr>
          </a:lstStyle>
          <a:p>
            <a:pPr/>
            <a:r>
              <a:t>For the wages of sin is death, but the free gift of God is eternal life in Christ Jesus our Lord.</a:t>
            </a:r>
          </a:p>
        </p:txBody>
      </p:sp>
      <p:sp>
        <p:nvSpPr>
          <p:cNvPr id="217" name="Romans 6:23"/>
          <p:cNvSpPr txBox="1"/>
          <p:nvPr/>
        </p:nvSpPr>
        <p:spPr>
          <a:xfrm>
            <a:off x="7672853" y="10219372"/>
            <a:ext cx="6116626" cy="13893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sz="8800">
                <a:latin typeface="Marker Felt"/>
                <a:ea typeface="Marker Felt"/>
                <a:cs typeface="Marker Felt"/>
                <a:sym typeface="Marker Felt"/>
              </a:defRPr>
            </a:lvl1pPr>
          </a:lstStyle>
          <a:p>
            <a:pPr/>
            <a:r>
              <a:t>Romans 6:23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18 For the wrath of God is revealed from heaven against all ungodliness and unrighteousness of men who suppress the truth in unrighteousness,…"/>
          <p:cNvSpPr txBox="1"/>
          <p:nvPr/>
        </p:nvSpPr>
        <p:spPr>
          <a:xfrm>
            <a:off x="962526" y="249872"/>
            <a:ext cx="17373601" cy="8119637"/>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4000">
                <a:latin typeface="Times New Roman"/>
                <a:ea typeface="Times New Roman"/>
                <a:cs typeface="Times New Roman"/>
                <a:sym typeface="Times New Roman"/>
              </a:defRPr>
            </a:pPr>
            <a:r>
              <a:t> 18 For the wrath of God is revealed from heaven against all ungodliness and unrighteousness of men who suppress the truth in unrighteousness,</a:t>
            </a:r>
          </a:p>
          <a:p>
            <a:pPr defTabSz="914400">
              <a:defRPr b="0" sz="4000">
                <a:latin typeface="Times New Roman"/>
                <a:ea typeface="Times New Roman"/>
                <a:cs typeface="Times New Roman"/>
                <a:sym typeface="Times New Roman"/>
              </a:defRPr>
            </a:pPr>
            <a:r>
              <a:t> 19 ¶ because that which is known about God is evident within them; </a:t>
            </a:r>
            <a:r>
              <a:rPr sz="6400"/>
              <a:t>for </a:t>
            </a:r>
            <a:r>
              <a:rPr sz="6400">
                <a:solidFill>
                  <a:srgbClr val="000090"/>
                </a:solidFill>
              </a:rPr>
              <a:t>God made it evident to them.</a:t>
            </a:r>
            <a:r>
              <a:rPr sz="6400"/>
              <a:t>  20 For </a:t>
            </a:r>
            <a:r>
              <a:rPr sz="6400">
                <a:solidFill>
                  <a:srgbClr val="000090"/>
                </a:solidFill>
              </a:rPr>
              <a:t>since the creation of the world His </a:t>
            </a:r>
            <a:r>
              <a:rPr sz="8800">
                <a:solidFill>
                  <a:srgbClr val="DD121F"/>
                </a:solidFill>
                <a:effectLst>
                  <a:outerShdw sx="100000" sy="100000" kx="0" ky="0" algn="b" rotWithShape="0" blurRad="12700" dist="25400" dir="2700000">
                    <a:srgbClr val="DDDDDD"/>
                  </a:outerShdw>
                </a:effectLst>
              </a:rPr>
              <a:t>invisible</a:t>
            </a:r>
            <a:r>
              <a:rPr sz="8800">
                <a:solidFill>
                  <a:srgbClr val="000090"/>
                </a:solidFill>
              </a:rPr>
              <a:t> </a:t>
            </a:r>
            <a:r>
              <a:rPr sz="6400">
                <a:solidFill>
                  <a:srgbClr val="000090"/>
                </a:solidFill>
              </a:rPr>
              <a:t>attributes, His eternal power and divine nature, </a:t>
            </a:r>
            <a:r>
              <a:rPr sz="8800">
                <a:solidFill>
                  <a:srgbClr val="DD121F"/>
                </a:solidFill>
                <a:effectLst>
                  <a:outerShdw sx="100000" sy="100000" kx="0" ky="0" algn="b" rotWithShape="0" blurRad="12700" dist="25400" dir="2700000">
                    <a:srgbClr val="DDDDDD"/>
                  </a:outerShdw>
                </a:effectLst>
              </a:rPr>
              <a:t>have been clearly seen</a:t>
            </a:r>
            <a:r>
              <a:rPr sz="7200"/>
              <a:t>, </a:t>
            </a:r>
            <a:r>
              <a:rPr sz="7200" u="sng">
                <a:effectLst>
                  <a:outerShdw sx="100000" sy="100000" kx="0" ky="0" algn="b" rotWithShape="0" blurRad="12700" dist="25400" dir="2700000">
                    <a:srgbClr val="DDDDDD"/>
                  </a:outerShdw>
                </a:effectLst>
              </a:rPr>
              <a:t>being understood through what has been made</a:t>
            </a:r>
            <a:r>
              <a:rPr sz="7200"/>
              <a:t>, so that they are without excuse.</a:t>
            </a:r>
          </a:p>
        </p:txBody>
      </p:sp>
      <p:sp>
        <p:nvSpPr>
          <p:cNvPr id="43" name="Romans 1:18-20"/>
          <p:cNvSpPr txBox="1"/>
          <p:nvPr/>
        </p:nvSpPr>
        <p:spPr>
          <a:xfrm>
            <a:off x="5382126" y="12292647"/>
            <a:ext cx="6038597" cy="11734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sz="7200">
                <a:latin typeface="Marker Felt"/>
                <a:ea typeface="Marker Felt"/>
                <a:cs typeface="Marker Felt"/>
                <a:sym typeface="Marker Felt"/>
              </a:defRPr>
            </a:lvl1pPr>
          </a:lstStyle>
          <a:p>
            <a:pPr/>
            <a:r>
              <a:t>Romans 1:18-20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 name="Tornado Hits Lumber Yard.jpg" descr="Tornado Hits Lumber Yard.jpg"/>
          <p:cNvPicPr>
            <a:picLocks noChangeAspect="1"/>
          </p:cNvPicPr>
          <p:nvPr/>
        </p:nvPicPr>
        <p:blipFill>
          <a:blip r:embed="rId2">
            <a:extLst/>
          </a:blip>
          <a:stretch>
            <a:fillRect/>
          </a:stretch>
        </p:blipFill>
        <p:spPr>
          <a:xfrm>
            <a:off x="1213852" y="960119"/>
            <a:ext cx="17878426" cy="11430001"/>
          </a:xfrm>
          <a:prstGeom prst="rect">
            <a:avLst/>
          </a:prstGeom>
          <a:ln w="12700">
            <a:miter lim="400000"/>
          </a:ln>
        </p:spPr>
      </p:pic>
      <p:sp>
        <p:nvSpPr>
          <p:cNvPr id="46" name="Tornado Passing Through Lumber Yard = House???"/>
          <p:cNvSpPr txBox="1"/>
          <p:nvPr/>
        </p:nvSpPr>
        <p:spPr>
          <a:xfrm>
            <a:off x="2445688" y="45719"/>
            <a:ext cx="15040103" cy="10083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defTabSz="914400">
              <a:defRPr b="0" sz="6000">
                <a:latin typeface="Marker Felt"/>
                <a:ea typeface="Marker Felt"/>
                <a:cs typeface="Marker Felt"/>
                <a:sym typeface="Marker Felt"/>
              </a:defRPr>
            </a:lvl1pPr>
          </a:lstStyle>
          <a:p>
            <a:pPr/>
            <a:r>
              <a:t>Tornado Passing Through Lumber Yard = House???</a:t>
            </a:r>
          </a:p>
        </p:txBody>
      </p:sp>
      <p:sp>
        <p:nvSpPr>
          <p:cNvPr id="47" name="A House Is Not Random Material But Rather Material Intelligently Put Together By Design."/>
          <p:cNvSpPr txBox="1"/>
          <p:nvPr/>
        </p:nvSpPr>
        <p:spPr>
          <a:xfrm>
            <a:off x="1074152" y="12390119"/>
            <a:ext cx="18084801" cy="128016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lnSpc>
                <a:spcPct val="80000"/>
              </a:lnSpc>
              <a:defRPr b="0" sz="4400">
                <a:latin typeface="Marker Felt"/>
                <a:ea typeface="Marker Felt"/>
                <a:cs typeface="Marker Felt"/>
                <a:sym typeface="Marker Felt"/>
              </a:defRPr>
            </a:lvl1pPr>
          </a:lstStyle>
          <a:p>
            <a:pPr/>
            <a:r>
              <a:t>A House Is Not Random Material But Rather Material Intelligently Put Together By Design.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49" name="tornado-in-junkyard-500.jpg" descr="tornado-in-junkyard-500.jpg"/>
          <p:cNvPicPr>
            <a:picLocks noChangeAspect="1"/>
          </p:cNvPicPr>
          <p:nvPr/>
        </p:nvPicPr>
        <p:blipFill>
          <a:blip r:embed="rId3">
            <a:extLst/>
          </a:blip>
          <a:stretch>
            <a:fillRect/>
          </a:stretch>
        </p:blipFill>
        <p:spPr>
          <a:xfrm>
            <a:off x="2451768" y="385010"/>
            <a:ext cx="15544801" cy="11068051"/>
          </a:xfrm>
          <a:prstGeom prst="rect">
            <a:avLst/>
          </a:prstGeom>
          <a:ln w="12700">
            <a:miter lim="400000"/>
          </a:ln>
        </p:spPr>
      </p:pic>
      <p:pic>
        <p:nvPicPr>
          <p:cNvPr id="50" name="image.png" descr="image.png"/>
          <p:cNvPicPr>
            <a:picLocks noChangeAspect="1"/>
          </p:cNvPicPr>
          <p:nvPr/>
        </p:nvPicPr>
        <p:blipFill>
          <a:blip r:embed="rId4">
            <a:extLst/>
          </a:blip>
          <a:stretch>
            <a:fillRect/>
          </a:stretch>
        </p:blipFill>
        <p:spPr>
          <a:xfrm>
            <a:off x="1543718" y="11662610"/>
            <a:ext cx="17545051" cy="23272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Group"/>
          <p:cNvGrpSpPr/>
          <p:nvPr/>
        </p:nvGrpSpPr>
        <p:grpSpPr>
          <a:xfrm>
            <a:off x="9863221" y="2762250"/>
            <a:ext cx="8534401" cy="8229600"/>
            <a:chOff x="0" y="0"/>
            <a:chExt cx="8534400" cy="8229600"/>
          </a:xfrm>
        </p:grpSpPr>
        <p:pic>
          <p:nvPicPr>
            <p:cNvPr id="54" name="Brain Human.jpg" descr="Brain Human.jpg"/>
            <p:cNvPicPr>
              <a:picLocks noChangeAspect="1"/>
            </p:cNvPicPr>
            <p:nvPr/>
          </p:nvPicPr>
          <p:blipFill>
            <a:blip r:embed="rId3">
              <a:extLst/>
            </a:blip>
            <a:stretch>
              <a:fillRect/>
            </a:stretch>
          </p:blipFill>
          <p:spPr>
            <a:xfrm>
              <a:off x="0" y="0"/>
              <a:ext cx="8534400" cy="8229600"/>
            </a:xfrm>
            <a:prstGeom prst="rect">
              <a:avLst/>
            </a:prstGeom>
            <a:ln w="12700" cap="flat">
              <a:noFill/>
              <a:miter lim="400000"/>
            </a:ln>
            <a:effectLst/>
          </p:spPr>
        </p:pic>
        <p:sp>
          <p:nvSpPr>
            <p:cNvPr id="55" name="Oval"/>
            <p:cNvSpPr/>
            <p:nvPr/>
          </p:nvSpPr>
          <p:spPr>
            <a:xfrm>
              <a:off x="6855177" y="6724650"/>
              <a:ext cx="1659468" cy="1485900"/>
            </a:xfrm>
            <a:prstGeom prst="ellipse">
              <a:avLst/>
            </a:prstGeom>
            <a:solidFill>
              <a:srgbClr val="000000"/>
            </a:solidFill>
            <a:ln w="50800" cap="flat">
              <a:solidFill>
                <a:srgbClr val="000000"/>
              </a:solidFill>
              <a:prstDash val="solid"/>
              <a:round/>
            </a:ln>
            <a:effectLst/>
          </p:spPr>
          <p:txBody>
            <a:bodyPr wrap="square" lIns="91439" tIns="91439" rIns="91439" bIns="91439" numCol="1" anchor="t">
              <a:noAutofit/>
            </a:bodyPr>
            <a:lstStyle/>
            <a:p>
              <a:pPr defTabSz="914400">
                <a:lnSpc>
                  <a:spcPct val="90000"/>
                </a:lnSpc>
                <a:spcBef>
                  <a:spcPts val="1200"/>
                </a:spcBef>
                <a:defRPr b="0" sz="3600">
                  <a:latin typeface="Times New Roman"/>
                  <a:ea typeface="Times New Roman"/>
                  <a:cs typeface="Times New Roman"/>
                  <a:sym typeface="Times New Roman"/>
                </a:defRPr>
              </a:pPr>
            </a:p>
          </p:txBody>
        </p:sp>
      </p:grpSp>
      <p:sp>
        <p:nvSpPr>
          <p:cNvPr id="57" name="Creation – World Around Us – Shows Design. Thus, A Creator / Designer."/>
          <p:cNvSpPr txBox="1"/>
          <p:nvPr/>
        </p:nvSpPr>
        <p:spPr>
          <a:xfrm>
            <a:off x="1176421" y="323850"/>
            <a:ext cx="16459201" cy="1960880"/>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6400">
                <a:latin typeface="Marker Felt"/>
                <a:ea typeface="Marker Felt"/>
                <a:cs typeface="Marker Felt"/>
                <a:sym typeface="Marker Felt"/>
              </a:defRPr>
            </a:lvl1pPr>
          </a:lstStyle>
          <a:p>
            <a:pPr/>
            <a:r>
              <a:t>Creation – World Around Us – Shows Design. Thus, A Creator / Designer.</a:t>
            </a:r>
          </a:p>
        </p:txBody>
      </p:sp>
      <p:pic>
        <p:nvPicPr>
          <p:cNvPr id="58" name="Cell Structure.jpg" descr="Cell Structure.jpg"/>
          <p:cNvPicPr>
            <a:picLocks noChangeAspect="1"/>
          </p:cNvPicPr>
          <p:nvPr/>
        </p:nvPicPr>
        <p:blipFill>
          <a:blip r:embed="rId4">
            <a:extLst/>
          </a:blip>
          <a:stretch>
            <a:fillRect/>
          </a:stretch>
        </p:blipFill>
        <p:spPr>
          <a:xfrm>
            <a:off x="566821" y="2762250"/>
            <a:ext cx="9563101" cy="8178800"/>
          </a:xfrm>
          <a:prstGeom prst="rect">
            <a:avLst/>
          </a:prstGeom>
          <a:ln w="12700">
            <a:miter lim="400000"/>
          </a:ln>
        </p:spPr>
      </p:pic>
      <p:pic>
        <p:nvPicPr>
          <p:cNvPr id="59" name="image.png" descr="image.png"/>
          <p:cNvPicPr>
            <a:picLocks noChangeAspect="1"/>
          </p:cNvPicPr>
          <p:nvPr/>
        </p:nvPicPr>
        <p:blipFill>
          <a:blip r:embed="rId5">
            <a:extLst/>
          </a:blip>
          <a:stretch>
            <a:fillRect/>
          </a:stretch>
        </p:blipFill>
        <p:spPr>
          <a:xfrm>
            <a:off x="2725821" y="11760200"/>
            <a:ext cx="13801726" cy="163195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DNA (In cell nucleus &amp; mitochondria)"/>
          <p:cNvSpPr txBox="1"/>
          <p:nvPr/>
        </p:nvSpPr>
        <p:spPr>
          <a:xfrm>
            <a:off x="1261978" y="299452"/>
            <a:ext cx="17068801" cy="1071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6400">
                <a:latin typeface="Marker Felt"/>
                <a:ea typeface="Marker Felt"/>
                <a:cs typeface="Marker Felt"/>
                <a:sym typeface="Marker Felt"/>
              </a:defRPr>
            </a:lvl1pPr>
          </a:lstStyle>
          <a:p>
            <a:pPr/>
            <a:r>
              <a:t>DNA (In cell nucleus &amp; mitochondria)</a:t>
            </a:r>
          </a:p>
        </p:txBody>
      </p:sp>
      <p:pic>
        <p:nvPicPr>
          <p:cNvPr id="64" name="Cell Structure.jpg" descr="Cell Structure.jpg"/>
          <p:cNvPicPr>
            <a:picLocks noChangeAspect="1"/>
          </p:cNvPicPr>
          <p:nvPr/>
        </p:nvPicPr>
        <p:blipFill>
          <a:blip r:embed="rId3">
            <a:extLst/>
          </a:blip>
          <a:stretch>
            <a:fillRect/>
          </a:stretch>
        </p:blipFill>
        <p:spPr>
          <a:xfrm>
            <a:off x="652378" y="2737852"/>
            <a:ext cx="9563101" cy="8178801"/>
          </a:xfrm>
          <a:prstGeom prst="rect">
            <a:avLst/>
          </a:prstGeom>
          <a:ln w="12700">
            <a:miter lim="400000"/>
          </a:ln>
        </p:spPr>
      </p:pic>
      <p:pic>
        <p:nvPicPr>
          <p:cNvPr id="65" name="image.png" descr="image.png"/>
          <p:cNvPicPr>
            <a:picLocks noChangeAspect="1"/>
          </p:cNvPicPr>
          <p:nvPr/>
        </p:nvPicPr>
        <p:blipFill>
          <a:blip r:embed="rId4">
            <a:extLst/>
          </a:blip>
          <a:stretch>
            <a:fillRect/>
          </a:stretch>
        </p:blipFill>
        <p:spPr>
          <a:xfrm>
            <a:off x="3859128" y="11491327"/>
            <a:ext cx="11899901" cy="2524126"/>
          </a:xfrm>
          <a:prstGeom prst="rect">
            <a:avLst/>
          </a:prstGeom>
          <a:ln w="12700">
            <a:miter lim="400000"/>
          </a:ln>
        </p:spPr>
      </p:pic>
      <p:grpSp>
        <p:nvGrpSpPr>
          <p:cNvPr id="68" name="Group"/>
          <p:cNvGrpSpPr/>
          <p:nvPr/>
        </p:nvGrpSpPr>
        <p:grpSpPr>
          <a:xfrm>
            <a:off x="10355178" y="2433052"/>
            <a:ext cx="7975601" cy="8585201"/>
            <a:chOff x="0" y="0"/>
            <a:chExt cx="7975600" cy="8585200"/>
          </a:xfrm>
        </p:grpSpPr>
        <p:pic>
          <p:nvPicPr>
            <p:cNvPr id="66" name="DNA Structure.jpg" descr="DNA Structure.jpg"/>
            <p:cNvPicPr>
              <a:picLocks noChangeAspect="1"/>
            </p:cNvPicPr>
            <p:nvPr/>
          </p:nvPicPr>
          <p:blipFill>
            <a:blip r:embed="rId5">
              <a:extLst/>
            </a:blip>
            <a:srcRect l="0" t="0" r="7101" b="0"/>
            <a:stretch>
              <a:fillRect/>
            </a:stretch>
          </p:blipFill>
          <p:spPr>
            <a:xfrm>
              <a:off x="0" y="0"/>
              <a:ext cx="7975601" cy="8585200"/>
            </a:xfrm>
            <a:prstGeom prst="rect">
              <a:avLst/>
            </a:prstGeom>
            <a:ln w="38100" cap="flat">
              <a:solidFill>
                <a:schemeClr val="accent1"/>
              </a:solidFill>
              <a:prstDash val="solid"/>
              <a:round/>
            </a:ln>
            <a:effectLst/>
          </p:spPr>
        </p:pic>
        <p:sp>
          <p:nvSpPr>
            <p:cNvPr id="67" name="DNA"/>
            <p:cNvSpPr txBox="1"/>
            <p:nvPr/>
          </p:nvSpPr>
          <p:spPr>
            <a:xfrm>
              <a:off x="4927600" y="457199"/>
              <a:ext cx="1186106" cy="69685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914400">
                <a:defRPr b="0" sz="3600">
                  <a:latin typeface="Times New Roman"/>
                  <a:ea typeface="Times New Roman"/>
                  <a:cs typeface="Times New Roman"/>
                  <a:sym typeface="Times New Roman"/>
                </a:defRPr>
              </a:lvl1pPr>
            </a:lstStyle>
            <a:p>
              <a:pPr/>
              <a:r>
                <a:t>DNA</a:t>
              </a:r>
            </a:p>
          </p:txBody>
        </p:sp>
      </p:grpSp>
      <p:sp>
        <p:nvSpPr>
          <p:cNvPr id="69" name="Line"/>
          <p:cNvSpPr/>
          <p:nvPr/>
        </p:nvSpPr>
        <p:spPr>
          <a:xfrm flipH="1">
            <a:off x="6900779" y="1518652"/>
            <a:ext cx="1371600" cy="5029201"/>
          </a:xfrm>
          <a:prstGeom prst="line">
            <a:avLst/>
          </a:prstGeom>
          <a:ln w="76200">
            <a:solidFill>
              <a:srgbClr val="FF0000"/>
            </a:solidFill>
            <a:tailEnd type="triangle"/>
          </a:ln>
          <a:effectLst>
            <a:outerShdw sx="100000" sy="100000" kx="0" ky="0" algn="b" rotWithShape="0" blurRad="127000" dist="203200" dir="2700000">
              <a:srgbClr val="CECECE"/>
            </a:outerShdw>
          </a:effectLst>
        </p:spPr>
        <p:txBody>
          <a:bodyPr tIns="91439" bIns="91439"/>
          <a:lstStyle/>
          <a:p>
            <a:pPr/>
          </a:p>
        </p:txBody>
      </p:sp>
      <p:sp>
        <p:nvSpPr>
          <p:cNvPr id="70" name="Line"/>
          <p:cNvSpPr/>
          <p:nvPr/>
        </p:nvSpPr>
        <p:spPr>
          <a:xfrm flipH="1">
            <a:off x="5376778" y="1366253"/>
            <a:ext cx="7620001" cy="3505200"/>
          </a:xfrm>
          <a:prstGeom prst="line">
            <a:avLst/>
          </a:prstGeom>
          <a:ln w="76200">
            <a:solidFill>
              <a:srgbClr val="FF0000"/>
            </a:solidFill>
            <a:tailEnd type="triangle"/>
          </a:ln>
          <a:effectLst>
            <a:outerShdw sx="100000" sy="100000" kx="0" ky="0" algn="b" rotWithShape="0" blurRad="127000" dist="203200" dir="2700000">
              <a:srgbClr val="CECECE"/>
            </a:outerShdw>
          </a:effectLst>
        </p:spPr>
        <p:txBody>
          <a:bodyPr tIns="91439" bIns="9143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 name="Mouse Trap Behee.jpg" descr="Mouse Trap Behee.jpg"/>
          <p:cNvPicPr>
            <a:picLocks noChangeAspect="1"/>
          </p:cNvPicPr>
          <p:nvPr/>
        </p:nvPicPr>
        <p:blipFill>
          <a:blip r:embed="rId3">
            <a:extLst/>
          </a:blip>
          <a:srcRect l="4299" t="6118" r="9153" b="2088"/>
          <a:stretch>
            <a:fillRect/>
          </a:stretch>
        </p:blipFill>
        <p:spPr>
          <a:xfrm>
            <a:off x="1820778" y="67309"/>
            <a:ext cx="15849601" cy="11430001"/>
          </a:xfrm>
          <a:prstGeom prst="rect">
            <a:avLst/>
          </a:prstGeom>
          <a:ln w="12700">
            <a:miter lim="400000"/>
          </a:ln>
        </p:spPr>
      </p:pic>
      <p:sp>
        <p:nvSpPr>
          <p:cNvPr id="75" name="If Any Part Is Missing – It Will Not Work.…"/>
          <p:cNvSpPr txBox="1"/>
          <p:nvPr/>
        </p:nvSpPr>
        <p:spPr>
          <a:xfrm>
            <a:off x="2552654" y="11649709"/>
            <a:ext cx="12557049" cy="19989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lgn="ctr" defTabSz="914400">
              <a:defRPr b="0" sz="3600">
                <a:latin typeface="Marker Felt"/>
                <a:ea typeface="Marker Felt"/>
                <a:cs typeface="Marker Felt"/>
                <a:sym typeface="Marker Felt"/>
              </a:defRPr>
            </a:pPr>
            <a:r>
              <a:t>If Any Part Is Missing – It Will Not Work.</a:t>
            </a:r>
            <a:endParaRPr>
              <a:latin typeface="Times New Roman"/>
              <a:ea typeface="Times New Roman"/>
              <a:cs typeface="Times New Roman"/>
              <a:sym typeface="Times New Roman"/>
            </a:endParaRPr>
          </a:p>
          <a:p>
            <a:pPr algn="ctr" defTabSz="914400">
              <a:defRPr b="0" sz="7200">
                <a:solidFill>
                  <a:srgbClr val="0000FF"/>
                </a:solidFill>
                <a:latin typeface="Times New Roman"/>
                <a:ea typeface="Times New Roman"/>
                <a:cs typeface="Times New Roman"/>
                <a:sym typeface="Times New Roman"/>
              </a:defRPr>
            </a:pPr>
            <a:r>
              <a:rPr sz="9600">
                <a:latin typeface="Marker Felt"/>
                <a:ea typeface="Marker Felt"/>
                <a:cs typeface="Marker Felt"/>
                <a:sym typeface="Marker Felt"/>
              </a:rPr>
              <a:t>“Irreducible Complexity”</a:t>
            </a: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79" name="IMG_9901.jpg" descr="IMG_9901.jpg"/>
          <p:cNvPicPr>
            <a:picLocks noChangeAspect="1"/>
          </p:cNvPicPr>
          <p:nvPr/>
        </p:nvPicPr>
        <p:blipFill>
          <a:blip r:embed="rId3">
            <a:extLst/>
          </a:blip>
          <a:stretch>
            <a:fillRect/>
          </a:stretch>
        </p:blipFill>
        <p:spPr>
          <a:xfrm>
            <a:off x="-1745755" y="1640973"/>
            <a:ext cx="26158665" cy="12086706"/>
          </a:xfrm>
          <a:prstGeom prst="rect">
            <a:avLst/>
          </a:prstGeom>
          <a:ln w="12700">
            <a:miter lim="400000"/>
          </a:ln>
        </p:spPr>
      </p:pic>
      <p:pic>
        <p:nvPicPr>
          <p:cNvPr id="80" name="Bacteria Flagellum1.jpg                                        00062964Gale HD                        BF7361DD:" descr="Bacteria Flagellum1.jpg                                        00062964Gale HD                        BF7361DD:"/>
          <p:cNvPicPr>
            <a:picLocks noChangeAspect="1"/>
          </p:cNvPicPr>
          <p:nvPr/>
        </p:nvPicPr>
        <p:blipFill>
          <a:blip r:embed="rId4">
            <a:extLst/>
          </a:blip>
          <a:stretch>
            <a:fillRect/>
          </a:stretch>
        </p:blipFill>
        <p:spPr>
          <a:xfrm>
            <a:off x="366796" y="230191"/>
            <a:ext cx="5711826" cy="2454276"/>
          </a:xfrm>
          <a:prstGeom prst="rect">
            <a:avLst/>
          </a:prstGeom>
          <a:ln w="152400">
            <a:solidFill>
              <a:srgbClr val="000000"/>
            </a:solidFill>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icrosoft Office 98">
  <a:themeElements>
    <a:clrScheme name="Microsoft Office 98">
      <a:dk1>
        <a:srgbClr val="000000"/>
      </a:dk1>
      <a:lt1>
        <a:srgbClr val="FFFFFF"/>
      </a:lt1>
      <a:dk2>
        <a:srgbClr val="A7A7A7"/>
      </a:dk2>
      <a:lt2>
        <a:srgbClr val="535353"/>
      </a:lt2>
      <a:accent1>
        <a:srgbClr val="333333"/>
      </a:accent1>
      <a:accent2>
        <a:srgbClr val="474747"/>
      </a:accent2>
      <a:accent3>
        <a:srgbClr val="9BBB59"/>
      </a:accent3>
      <a:accent4>
        <a:srgbClr val="8064A2"/>
      </a:accent4>
      <a:accent5>
        <a:srgbClr val="4BACC6"/>
      </a:accent5>
      <a:accent6>
        <a:srgbClr val="F79646"/>
      </a:accent6>
      <a:hlink>
        <a:srgbClr val="0000FF"/>
      </a:hlink>
      <a:folHlink>
        <a:srgbClr val="FF00FF"/>
      </a:folHlink>
    </a:clrScheme>
    <a:fontScheme name="Microsoft Office 98">
      <a:majorFont>
        <a:latin typeface="Helvetica"/>
        <a:ea typeface="Helvetica"/>
        <a:cs typeface="Helvetica"/>
      </a:majorFont>
      <a:minorFont>
        <a:latin typeface="Arial Black"/>
        <a:ea typeface="Arial Black"/>
        <a:cs typeface="Arial Black"/>
      </a:minorFont>
    </a:fontScheme>
    <a:fmtScheme name="Microsoft Office 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icrosoft Office 98">
  <a:themeElements>
    <a:clrScheme name="Microsoft Office 98">
      <a:dk1>
        <a:srgbClr val="000000"/>
      </a:dk1>
      <a:lt1>
        <a:srgbClr val="FFFFFF"/>
      </a:lt1>
      <a:dk2>
        <a:srgbClr val="A7A7A7"/>
      </a:dk2>
      <a:lt2>
        <a:srgbClr val="535353"/>
      </a:lt2>
      <a:accent1>
        <a:srgbClr val="333333"/>
      </a:accent1>
      <a:accent2>
        <a:srgbClr val="474747"/>
      </a:accent2>
      <a:accent3>
        <a:srgbClr val="9BBB59"/>
      </a:accent3>
      <a:accent4>
        <a:srgbClr val="8064A2"/>
      </a:accent4>
      <a:accent5>
        <a:srgbClr val="4BACC6"/>
      </a:accent5>
      <a:accent6>
        <a:srgbClr val="F79646"/>
      </a:accent6>
      <a:hlink>
        <a:srgbClr val="0000FF"/>
      </a:hlink>
      <a:folHlink>
        <a:srgbClr val="FF00FF"/>
      </a:folHlink>
    </a:clrScheme>
    <a:fontScheme name="Microsoft Office 98">
      <a:majorFont>
        <a:latin typeface="Helvetica"/>
        <a:ea typeface="Helvetica"/>
        <a:cs typeface="Helvetica"/>
      </a:majorFont>
      <a:minorFont>
        <a:latin typeface="Arial Black"/>
        <a:ea typeface="Arial Black"/>
        <a:cs typeface="Arial Black"/>
      </a:minorFont>
    </a:fontScheme>
    <a:fmtScheme name="Microsoft Office 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